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</p:sldIdLst>
  <p:sldSz cx="9144000" cy="51435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Arial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Arial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Arial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Arial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212121"/>
              </a:solidFill>
              <a:prstDash val="solid"/>
              <a:round/>
            </a:ln>
          </a:left>
          <a:right>
            <a:ln w="12700" cap="flat">
              <a:solidFill>
                <a:srgbClr val="212121"/>
              </a:solidFill>
              <a:prstDash val="solid"/>
              <a:round/>
            </a:ln>
          </a:right>
          <a:top>
            <a:ln w="12700" cap="flat">
              <a:solidFill>
                <a:srgbClr val="212121"/>
              </a:solidFill>
              <a:prstDash val="solid"/>
              <a:round/>
            </a:ln>
          </a:top>
          <a:bottom>
            <a:ln w="12700" cap="flat">
              <a:solidFill>
                <a:srgbClr val="212121"/>
              </a:solidFill>
              <a:prstDash val="solid"/>
              <a:round/>
            </a:ln>
          </a:bottom>
          <a:insideH>
            <a:ln w="12700" cap="flat">
              <a:solidFill>
                <a:srgbClr val="212121"/>
              </a:solidFill>
              <a:prstDash val="solid"/>
              <a:round/>
            </a:ln>
          </a:insideH>
          <a:insideV>
            <a:ln w="12700" cap="flat">
              <a:solidFill>
                <a:srgbClr val="212121"/>
              </a:solidFill>
              <a:prstDash val="solid"/>
              <a:round/>
            </a:ln>
          </a:insideV>
        </a:tcBdr>
        <a:fill>
          <a:solidFill>
            <a:srgbClr val="CADCD9"/>
          </a:solidFill>
        </a:fill>
      </a:tcStyle>
    </a:wholeTbl>
    <a:band2H>
      <a:tcTxStyle b="def" i="def"/>
      <a:tcStyle>
        <a:tcBdr/>
        <a:fill>
          <a:solidFill>
            <a:srgbClr val="E6EEED"/>
          </a:solidFill>
        </a:fill>
      </a:tcStyle>
    </a:band2H>
    <a:firstCol>
      <a:tcTxStyle b="on" i="off">
        <a:fontRef idx="minor">
          <a:srgbClr val="212121"/>
        </a:fontRef>
        <a:srgbClr val="212121"/>
      </a:tcTxStyle>
      <a:tcStyle>
        <a:tcBdr>
          <a:left>
            <a:ln w="12700" cap="flat">
              <a:solidFill>
                <a:srgbClr val="212121"/>
              </a:solidFill>
              <a:prstDash val="solid"/>
              <a:round/>
            </a:ln>
          </a:left>
          <a:right>
            <a:ln w="12700" cap="flat">
              <a:solidFill>
                <a:srgbClr val="212121"/>
              </a:solidFill>
              <a:prstDash val="solid"/>
              <a:round/>
            </a:ln>
          </a:right>
          <a:top>
            <a:ln w="12700" cap="flat">
              <a:solidFill>
                <a:srgbClr val="212121"/>
              </a:solidFill>
              <a:prstDash val="solid"/>
              <a:round/>
            </a:ln>
          </a:top>
          <a:bottom>
            <a:ln w="12700" cap="flat">
              <a:solidFill>
                <a:srgbClr val="212121"/>
              </a:solidFill>
              <a:prstDash val="solid"/>
              <a:round/>
            </a:ln>
          </a:bottom>
          <a:insideH>
            <a:ln w="12700" cap="flat">
              <a:solidFill>
                <a:srgbClr val="212121"/>
              </a:solidFill>
              <a:prstDash val="solid"/>
              <a:round/>
            </a:ln>
          </a:insideH>
          <a:insideV>
            <a:ln w="12700" cap="flat">
              <a:solidFill>
                <a:srgbClr val="212121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212121"/>
        </a:fontRef>
        <a:srgbClr val="212121"/>
      </a:tcTxStyle>
      <a:tcStyle>
        <a:tcBdr>
          <a:left>
            <a:ln w="12700" cap="flat">
              <a:solidFill>
                <a:srgbClr val="212121"/>
              </a:solidFill>
              <a:prstDash val="solid"/>
              <a:round/>
            </a:ln>
          </a:left>
          <a:right>
            <a:ln w="12700" cap="flat">
              <a:solidFill>
                <a:srgbClr val="212121"/>
              </a:solidFill>
              <a:prstDash val="solid"/>
              <a:round/>
            </a:ln>
          </a:right>
          <a:top>
            <a:ln w="38100" cap="flat">
              <a:solidFill>
                <a:srgbClr val="212121"/>
              </a:solidFill>
              <a:prstDash val="solid"/>
              <a:round/>
            </a:ln>
          </a:top>
          <a:bottom>
            <a:ln w="12700" cap="flat">
              <a:solidFill>
                <a:srgbClr val="212121"/>
              </a:solidFill>
              <a:prstDash val="solid"/>
              <a:round/>
            </a:ln>
          </a:bottom>
          <a:insideH>
            <a:ln w="12700" cap="flat">
              <a:solidFill>
                <a:srgbClr val="212121"/>
              </a:solidFill>
              <a:prstDash val="solid"/>
              <a:round/>
            </a:ln>
          </a:insideH>
          <a:insideV>
            <a:ln w="12700" cap="flat">
              <a:solidFill>
                <a:srgbClr val="212121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212121"/>
        </a:fontRef>
        <a:srgbClr val="212121"/>
      </a:tcTxStyle>
      <a:tcStyle>
        <a:tcBdr>
          <a:left>
            <a:ln w="12700" cap="flat">
              <a:solidFill>
                <a:srgbClr val="212121"/>
              </a:solidFill>
              <a:prstDash val="solid"/>
              <a:round/>
            </a:ln>
          </a:left>
          <a:right>
            <a:ln w="12700" cap="flat">
              <a:solidFill>
                <a:srgbClr val="212121"/>
              </a:solidFill>
              <a:prstDash val="solid"/>
              <a:round/>
            </a:ln>
          </a:right>
          <a:top>
            <a:ln w="12700" cap="flat">
              <a:solidFill>
                <a:srgbClr val="212121"/>
              </a:solidFill>
              <a:prstDash val="solid"/>
              <a:round/>
            </a:ln>
          </a:top>
          <a:bottom>
            <a:ln w="38100" cap="flat">
              <a:solidFill>
                <a:srgbClr val="212121"/>
              </a:solidFill>
              <a:prstDash val="solid"/>
              <a:round/>
            </a:ln>
          </a:bottom>
          <a:insideH>
            <a:ln w="12700" cap="flat">
              <a:solidFill>
                <a:srgbClr val="212121"/>
              </a:solidFill>
              <a:prstDash val="solid"/>
              <a:round/>
            </a:ln>
          </a:insideH>
          <a:insideV>
            <a:ln w="12700" cap="flat">
              <a:solidFill>
                <a:srgbClr val="212121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212121"/>
              </a:solidFill>
              <a:prstDash val="solid"/>
              <a:round/>
            </a:ln>
          </a:left>
          <a:right>
            <a:ln w="12700" cap="flat">
              <a:solidFill>
                <a:srgbClr val="212121"/>
              </a:solidFill>
              <a:prstDash val="solid"/>
              <a:round/>
            </a:ln>
          </a:right>
          <a:top>
            <a:ln w="12700" cap="flat">
              <a:solidFill>
                <a:srgbClr val="212121"/>
              </a:solidFill>
              <a:prstDash val="solid"/>
              <a:round/>
            </a:ln>
          </a:top>
          <a:bottom>
            <a:ln w="12700" cap="flat">
              <a:solidFill>
                <a:srgbClr val="212121"/>
              </a:solidFill>
              <a:prstDash val="solid"/>
              <a:round/>
            </a:ln>
          </a:bottom>
          <a:insideH>
            <a:ln w="12700" cap="flat">
              <a:solidFill>
                <a:srgbClr val="212121"/>
              </a:solidFill>
              <a:prstDash val="solid"/>
              <a:round/>
            </a:ln>
          </a:insideH>
          <a:insideV>
            <a:ln w="12700" cap="flat">
              <a:solidFill>
                <a:srgbClr val="212121"/>
              </a:solidFill>
              <a:prstDash val="solid"/>
              <a:round/>
            </a:ln>
          </a:insideV>
        </a:tcBdr>
        <a:fill>
          <a:solidFill>
            <a:srgbClr val="D5DBDE"/>
          </a:solidFill>
        </a:fill>
      </a:tcStyle>
    </a:wholeTbl>
    <a:band2H>
      <a:tcTxStyle b="def" i="def"/>
      <a:tcStyle>
        <a:tcBdr/>
        <a:fill>
          <a:solidFill>
            <a:srgbClr val="EBEEEF"/>
          </a:solidFill>
        </a:fill>
      </a:tcStyle>
    </a:band2H>
    <a:firstCol>
      <a:tcTxStyle b="on" i="off">
        <a:fontRef idx="minor">
          <a:srgbClr val="212121"/>
        </a:fontRef>
        <a:srgbClr val="212121"/>
      </a:tcTxStyle>
      <a:tcStyle>
        <a:tcBdr>
          <a:left>
            <a:ln w="12700" cap="flat">
              <a:solidFill>
                <a:srgbClr val="212121"/>
              </a:solidFill>
              <a:prstDash val="solid"/>
              <a:round/>
            </a:ln>
          </a:left>
          <a:right>
            <a:ln w="12700" cap="flat">
              <a:solidFill>
                <a:srgbClr val="212121"/>
              </a:solidFill>
              <a:prstDash val="solid"/>
              <a:round/>
            </a:ln>
          </a:right>
          <a:top>
            <a:ln w="12700" cap="flat">
              <a:solidFill>
                <a:srgbClr val="212121"/>
              </a:solidFill>
              <a:prstDash val="solid"/>
              <a:round/>
            </a:ln>
          </a:top>
          <a:bottom>
            <a:ln w="12700" cap="flat">
              <a:solidFill>
                <a:srgbClr val="212121"/>
              </a:solidFill>
              <a:prstDash val="solid"/>
              <a:round/>
            </a:ln>
          </a:bottom>
          <a:insideH>
            <a:ln w="12700" cap="flat">
              <a:solidFill>
                <a:srgbClr val="212121"/>
              </a:solidFill>
              <a:prstDash val="solid"/>
              <a:round/>
            </a:ln>
          </a:insideH>
          <a:insideV>
            <a:ln w="12700" cap="flat">
              <a:solidFill>
                <a:srgbClr val="212121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212121"/>
        </a:fontRef>
        <a:srgbClr val="212121"/>
      </a:tcTxStyle>
      <a:tcStyle>
        <a:tcBdr>
          <a:left>
            <a:ln w="12700" cap="flat">
              <a:solidFill>
                <a:srgbClr val="212121"/>
              </a:solidFill>
              <a:prstDash val="solid"/>
              <a:round/>
            </a:ln>
          </a:left>
          <a:right>
            <a:ln w="12700" cap="flat">
              <a:solidFill>
                <a:srgbClr val="212121"/>
              </a:solidFill>
              <a:prstDash val="solid"/>
              <a:round/>
            </a:ln>
          </a:right>
          <a:top>
            <a:ln w="38100" cap="flat">
              <a:solidFill>
                <a:srgbClr val="212121"/>
              </a:solidFill>
              <a:prstDash val="solid"/>
              <a:round/>
            </a:ln>
          </a:top>
          <a:bottom>
            <a:ln w="12700" cap="flat">
              <a:solidFill>
                <a:srgbClr val="212121"/>
              </a:solidFill>
              <a:prstDash val="solid"/>
              <a:round/>
            </a:ln>
          </a:bottom>
          <a:insideH>
            <a:ln w="12700" cap="flat">
              <a:solidFill>
                <a:srgbClr val="212121"/>
              </a:solidFill>
              <a:prstDash val="solid"/>
              <a:round/>
            </a:ln>
          </a:insideH>
          <a:insideV>
            <a:ln w="12700" cap="flat">
              <a:solidFill>
                <a:srgbClr val="212121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212121"/>
        </a:fontRef>
        <a:srgbClr val="212121"/>
      </a:tcTxStyle>
      <a:tcStyle>
        <a:tcBdr>
          <a:left>
            <a:ln w="12700" cap="flat">
              <a:solidFill>
                <a:srgbClr val="212121"/>
              </a:solidFill>
              <a:prstDash val="solid"/>
              <a:round/>
            </a:ln>
          </a:left>
          <a:right>
            <a:ln w="12700" cap="flat">
              <a:solidFill>
                <a:srgbClr val="212121"/>
              </a:solidFill>
              <a:prstDash val="solid"/>
              <a:round/>
            </a:ln>
          </a:right>
          <a:top>
            <a:ln w="12700" cap="flat">
              <a:solidFill>
                <a:srgbClr val="212121"/>
              </a:solidFill>
              <a:prstDash val="solid"/>
              <a:round/>
            </a:ln>
          </a:top>
          <a:bottom>
            <a:ln w="38100" cap="flat">
              <a:solidFill>
                <a:srgbClr val="212121"/>
              </a:solidFill>
              <a:prstDash val="solid"/>
              <a:round/>
            </a:ln>
          </a:bottom>
          <a:insideH>
            <a:ln w="12700" cap="flat">
              <a:solidFill>
                <a:srgbClr val="212121"/>
              </a:solidFill>
              <a:prstDash val="solid"/>
              <a:round/>
            </a:ln>
          </a:insideH>
          <a:insideV>
            <a:ln w="12700" cap="flat">
              <a:solidFill>
                <a:srgbClr val="212121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212121"/>
              </a:solidFill>
              <a:prstDash val="solid"/>
              <a:round/>
            </a:ln>
          </a:left>
          <a:right>
            <a:ln w="12700" cap="flat">
              <a:solidFill>
                <a:srgbClr val="212121"/>
              </a:solidFill>
              <a:prstDash val="solid"/>
              <a:round/>
            </a:ln>
          </a:right>
          <a:top>
            <a:ln w="12700" cap="flat">
              <a:solidFill>
                <a:srgbClr val="212121"/>
              </a:solidFill>
              <a:prstDash val="solid"/>
              <a:round/>
            </a:ln>
          </a:top>
          <a:bottom>
            <a:ln w="12700" cap="flat">
              <a:solidFill>
                <a:srgbClr val="212121"/>
              </a:solidFill>
              <a:prstDash val="solid"/>
              <a:round/>
            </a:ln>
          </a:bottom>
          <a:insideH>
            <a:ln w="12700" cap="flat">
              <a:solidFill>
                <a:srgbClr val="212121"/>
              </a:solidFill>
              <a:prstDash val="solid"/>
              <a:round/>
            </a:ln>
          </a:insideH>
          <a:insideV>
            <a:ln w="12700" cap="flat">
              <a:solidFill>
                <a:srgbClr val="212121"/>
              </a:solidFill>
              <a:prstDash val="solid"/>
              <a:round/>
            </a:ln>
          </a:insideV>
        </a:tcBdr>
        <a:fill>
          <a:solidFill>
            <a:srgbClr val="F8FFCD"/>
          </a:solidFill>
        </a:fill>
      </a:tcStyle>
    </a:wholeTbl>
    <a:band2H>
      <a:tcTxStyle b="def" i="def"/>
      <a:tcStyle>
        <a:tcBdr/>
        <a:fill>
          <a:solidFill>
            <a:srgbClr val="FCFFE8"/>
          </a:solidFill>
        </a:fill>
      </a:tcStyle>
    </a:band2H>
    <a:firstCol>
      <a:tcTxStyle b="on" i="off">
        <a:fontRef idx="minor">
          <a:srgbClr val="212121"/>
        </a:fontRef>
        <a:srgbClr val="212121"/>
      </a:tcTxStyle>
      <a:tcStyle>
        <a:tcBdr>
          <a:left>
            <a:ln w="12700" cap="flat">
              <a:solidFill>
                <a:srgbClr val="212121"/>
              </a:solidFill>
              <a:prstDash val="solid"/>
              <a:round/>
            </a:ln>
          </a:left>
          <a:right>
            <a:ln w="12700" cap="flat">
              <a:solidFill>
                <a:srgbClr val="212121"/>
              </a:solidFill>
              <a:prstDash val="solid"/>
              <a:round/>
            </a:ln>
          </a:right>
          <a:top>
            <a:ln w="12700" cap="flat">
              <a:solidFill>
                <a:srgbClr val="212121"/>
              </a:solidFill>
              <a:prstDash val="solid"/>
              <a:round/>
            </a:ln>
          </a:top>
          <a:bottom>
            <a:ln w="12700" cap="flat">
              <a:solidFill>
                <a:srgbClr val="212121"/>
              </a:solidFill>
              <a:prstDash val="solid"/>
              <a:round/>
            </a:ln>
          </a:bottom>
          <a:insideH>
            <a:ln w="12700" cap="flat">
              <a:solidFill>
                <a:srgbClr val="212121"/>
              </a:solidFill>
              <a:prstDash val="solid"/>
              <a:round/>
            </a:ln>
          </a:insideH>
          <a:insideV>
            <a:ln w="12700" cap="flat">
              <a:solidFill>
                <a:srgbClr val="212121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212121"/>
        </a:fontRef>
        <a:srgbClr val="212121"/>
      </a:tcTxStyle>
      <a:tcStyle>
        <a:tcBdr>
          <a:left>
            <a:ln w="12700" cap="flat">
              <a:solidFill>
                <a:srgbClr val="212121"/>
              </a:solidFill>
              <a:prstDash val="solid"/>
              <a:round/>
            </a:ln>
          </a:left>
          <a:right>
            <a:ln w="12700" cap="flat">
              <a:solidFill>
                <a:srgbClr val="212121"/>
              </a:solidFill>
              <a:prstDash val="solid"/>
              <a:round/>
            </a:ln>
          </a:right>
          <a:top>
            <a:ln w="38100" cap="flat">
              <a:solidFill>
                <a:srgbClr val="212121"/>
              </a:solidFill>
              <a:prstDash val="solid"/>
              <a:round/>
            </a:ln>
          </a:top>
          <a:bottom>
            <a:ln w="12700" cap="flat">
              <a:solidFill>
                <a:srgbClr val="212121"/>
              </a:solidFill>
              <a:prstDash val="solid"/>
              <a:round/>
            </a:ln>
          </a:bottom>
          <a:insideH>
            <a:ln w="12700" cap="flat">
              <a:solidFill>
                <a:srgbClr val="212121"/>
              </a:solidFill>
              <a:prstDash val="solid"/>
              <a:round/>
            </a:ln>
          </a:insideH>
          <a:insideV>
            <a:ln w="12700" cap="flat">
              <a:solidFill>
                <a:srgbClr val="212121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212121"/>
        </a:fontRef>
        <a:srgbClr val="212121"/>
      </a:tcTxStyle>
      <a:tcStyle>
        <a:tcBdr>
          <a:left>
            <a:ln w="12700" cap="flat">
              <a:solidFill>
                <a:srgbClr val="212121"/>
              </a:solidFill>
              <a:prstDash val="solid"/>
              <a:round/>
            </a:ln>
          </a:left>
          <a:right>
            <a:ln w="12700" cap="flat">
              <a:solidFill>
                <a:srgbClr val="212121"/>
              </a:solidFill>
              <a:prstDash val="solid"/>
              <a:round/>
            </a:ln>
          </a:right>
          <a:top>
            <a:ln w="12700" cap="flat">
              <a:solidFill>
                <a:srgbClr val="212121"/>
              </a:solidFill>
              <a:prstDash val="solid"/>
              <a:round/>
            </a:ln>
          </a:top>
          <a:bottom>
            <a:ln w="38100" cap="flat">
              <a:solidFill>
                <a:srgbClr val="212121"/>
              </a:solidFill>
              <a:prstDash val="solid"/>
              <a:round/>
            </a:ln>
          </a:bottom>
          <a:insideH>
            <a:ln w="12700" cap="flat">
              <a:solidFill>
                <a:srgbClr val="212121"/>
              </a:solidFill>
              <a:prstDash val="solid"/>
              <a:round/>
            </a:ln>
          </a:insideH>
          <a:insideV>
            <a:ln w="12700" cap="flat">
              <a:solidFill>
                <a:srgbClr val="212121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212121"/>
          </a:solidFill>
        </a:fill>
      </a:tcStyle>
    </a:band2H>
    <a:firstCol>
      <a:tcTxStyle b="on" i="off">
        <a:fontRef idx="minor">
          <a:srgbClr val="212121"/>
        </a:fontRef>
        <a:srgbClr val="212121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212121"/>
          </a:solidFill>
        </a:fill>
      </a:tcStyle>
    </a:lastRow>
    <a:firstRow>
      <a:tcTxStyle b="on" i="off">
        <a:fontRef idx="minor">
          <a:srgbClr val="212121"/>
        </a:fontRef>
        <a:srgbClr val="212121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212121"/>
              </a:solidFill>
              <a:prstDash val="solid"/>
              <a:round/>
            </a:ln>
          </a:left>
          <a:right>
            <a:ln w="12700" cap="flat">
              <a:solidFill>
                <a:srgbClr val="212121"/>
              </a:solidFill>
              <a:prstDash val="solid"/>
              <a:round/>
            </a:ln>
          </a:right>
          <a:top>
            <a:ln w="12700" cap="flat">
              <a:solidFill>
                <a:srgbClr val="212121"/>
              </a:solidFill>
              <a:prstDash val="solid"/>
              <a:round/>
            </a:ln>
          </a:top>
          <a:bottom>
            <a:ln w="12700" cap="flat">
              <a:solidFill>
                <a:srgbClr val="212121"/>
              </a:solidFill>
              <a:prstDash val="solid"/>
              <a:round/>
            </a:ln>
          </a:bottom>
          <a:insideH>
            <a:ln w="12700" cap="flat">
              <a:solidFill>
                <a:srgbClr val="212121"/>
              </a:solidFill>
              <a:prstDash val="solid"/>
              <a:round/>
            </a:ln>
          </a:insideH>
          <a:insideV>
            <a:ln w="12700" cap="flat">
              <a:solidFill>
                <a:srgbClr val="212121"/>
              </a:solidFill>
              <a:prstDash val="solid"/>
              <a:round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212121"/>
        </a:fontRef>
        <a:srgbClr val="212121"/>
      </a:tcTxStyle>
      <a:tcStyle>
        <a:tcBdr>
          <a:left>
            <a:ln w="12700" cap="flat">
              <a:solidFill>
                <a:srgbClr val="212121"/>
              </a:solidFill>
              <a:prstDash val="solid"/>
              <a:round/>
            </a:ln>
          </a:left>
          <a:right>
            <a:ln w="12700" cap="flat">
              <a:solidFill>
                <a:srgbClr val="212121"/>
              </a:solidFill>
              <a:prstDash val="solid"/>
              <a:round/>
            </a:ln>
          </a:right>
          <a:top>
            <a:ln w="12700" cap="flat">
              <a:solidFill>
                <a:srgbClr val="212121"/>
              </a:solidFill>
              <a:prstDash val="solid"/>
              <a:round/>
            </a:ln>
          </a:top>
          <a:bottom>
            <a:ln w="12700" cap="flat">
              <a:solidFill>
                <a:srgbClr val="212121"/>
              </a:solidFill>
              <a:prstDash val="solid"/>
              <a:round/>
            </a:ln>
          </a:bottom>
          <a:insideH>
            <a:ln w="12700" cap="flat">
              <a:solidFill>
                <a:srgbClr val="212121"/>
              </a:solidFill>
              <a:prstDash val="solid"/>
              <a:round/>
            </a:ln>
          </a:insideH>
          <a:insideV>
            <a:ln w="12700" cap="flat">
              <a:solidFill>
                <a:srgbClr val="212121"/>
              </a:solidFill>
              <a:prstDash val="solid"/>
              <a:round/>
            </a:ln>
          </a:insideV>
        </a:tcBdr>
        <a:fill>
          <a:solidFill>
            <a:srgbClr val="FFFFFF"/>
          </a:solidFill>
        </a:fill>
      </a:tcStyle>
    </a:firstCol>
    <a:lastRow>
      <a:tcTxStyle b="on" i="off">
        <a:fontRef idx="minor">
          <a:srgbClr val="212121"/>
        </a:fontRef>
        <a:srgbClr val="212121"/>
      </a:tcTxStyle>
      <a:tcStyle>
        <a:tcBdr>
          <a:left>
            <a:ln w="12700" cap="flat">
              <a:solidFill>
                <a:srgbClr val="212121"/>
              </a:solidFill>
              <a:prstDash val="solid"/>
              <a:round/>
            </a:ln>
          </a:left>
          <a:right>
            <a:ln w="12700" cap="flat">
              <a:solidFill>
                <a:srgbClr val="212121"/>
              </a:solidFill>
              <a:prstDash val="solid"/>
              <a:round/>
            </a:ln>
          </a:right>
          <a:top>
            <a:ln w="38100" cap="flat">
              <a:solidFill>
                <a:srgbClr val="212121"/>
              </a:solidFill>
              <a:prstDash val="solid"/>
              <a:round/>
            </a:ln>
          </a:top>
          <a:bottom>
            <a:ln w="12700" cap="flat">
              <a:solidFill>
                <a:srgbClr val="212121"/>
              </a:solidFill>
              <a:prstDash val="solid"/>
              <a:round/>
            </a:ln>
          </a:bottom>
          <a:insideH>
            <a:ln w="12700" cap="flat">
              <a:solidFill>
                <a:srgbClr val="212121"/>
              </a:solidFill>
              <a:prstDash val="solid"/>
              <a:round/>
            </a:ln>
          </a:insideH>
          <a:insideV>
            <a:ln w="12700" cap="flat">
              <a:solidFill>
                <a:srgbClr val="212121"/>
              </a:solidFill>
              <a:prstDash val="solid"/>
              <a:round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212121"/>
        </a:fontRef>
        <a:srgbClr val="212121"/>
      </a:tcTxStyle>
      <a:tcStyle>
        <a:tcBdr>
          <a:left>
            <a:ln w="12700" cap="flat">
              <a:solidFill>
                <a:srgbClr val="212121"/>
              </a:solidFill>
              <a:prstDash val="solid"/>
              <a:round/>
            </a:ln>
          </a:left>
          <a:right>
            <a:ln w="12700" cap="flat">
              <a:solidFill>
                <a:srgbClr val="212121"/>
              </a:solidFill>
              <a:prstDash val="solid"/>
              <a:round/>
            </a:ln>
          </a:right>
          <a:top>
            <a:ln w="12700" cap="flat">
              <a:solidFill>
                <a:srgbClr val="212121"/>
              </a:solidFill>
              <a:prstDash val="solid"/>
              <a:round/>
            </a:ln>
          </a:top>
          <a:bottom>
            <a:ln w="38100" cap="flat">
              <a:solidFill>
                <a:srgbClr val="212121"/>
              </a:solidFill>
              <a:prstDash val="solid"/>
              <a:round/>
            </a:ln>
          </a:bottom>
          <a:insideH>
            <a:ln w="12700" cap="flat">
              <a:solidFill>
                <a:srgbClr val="212121"/>
              </a:solidFill>
              <a:prstDash val="solid"/>
              <a:round/>
            </a:ln>
          </a:insideH>
          <a:insideV>
            <a:ln w="12700" cap="flat">
              <a:solidFill>
                <a:srgbClr val="212121"/>
              </a:solidFill>
              <a:prstDash val="solid"/>
              <a:round/>
            </a:ln>
          </a:insideV>
        </a:tcBdr>
        <a:fill>
          <a:solidFill>
            <a:srgbClr val="FFFFF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508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7" name="Shape 10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400">
        <a:latin typeface="+mn-lt"/>
        <a:ea typeface="+mn-ea"/>
        <a:cs typeface="+mn-cs"/>
        <a:sym typeface="Arial"/>
      </a:defRPr>
    </a:lvl1pPr>
    <a:lvl2pPr indent="228600" latinLnBrk="0">
      <a:defRPr sz="1400">
        <a:latin typeface="+mn-lt"/>
        <a:ea typeface="+mn-ea"/>
        <a:cs typeface="+mn-cs"/>
        <a:sym typeface="Arial"/>
      </a:defRPr>
    </a:lvl2pPr>
    <a:lvl3pPr indent="457200" latinLnBrk="0">
      <a:defRPr sz="1400">
        <a:latin typeface="+mn-lt"/>
        <a:ea typeface="+mn-ea"/>
        <a:cs typeface="+mn-cs"/>
        <a:sym typeface="Arial"/>
      </a:defRPr>
    </a:lvl3pPr>
    <a:lvl4pPr indent="685800" latinLnBrk="0">
      <a:defRPr sz="1400">
        <a:latin typeface="+mn-lt"/>
        <a:ea typeface="+mn-ea"/>
        <a:cs typeface="+mn-cs"/>
        <a:sym typeface="Arial"/>
      </a:defRPr>
    </a:lvl4pPr>
    <a:lvl5pPr indent="914400" latinLnBrk="0">
      <a:defRPr sz="1400">
        <a:latin typeface="+mn-lt"/>
        <a:ea typeface="+mn-ea"/>
        <a:cs typeface="+mn-cs"/>
        <a:sym typeface="Arial"/>
      </a:defRPr>
    </a:lvl5pPr>
    <a:lvl6pPr indent="1143000" latinLnBrk="0">
      <a:defRPr sz="1400">
        <a:latin typeface="+mn-lt"/>
        <a:ea typeface="+mn-ea"/>
        <a:cs typeface="+mn-cs"/>
        <a:sym typeface="Arial"/>
      </a:defRPr>
    </a:lvl6pPr>
    <a:lvl7pPr indent="1371600" latinLnBrk="0">
      <a:defRPr sz="1400">
        <a:latin typeface="+mn-lt"/>
        <a:ea typeface="+mn-ea"/>
        <a:cs typeface="+mn-cs"/>
        <a:sym typeface="Arial"/>
      </a:defRPr>
    </a:lvl7pPr>
    <a:lvl8pPr indent="1600200" latinLnBrk="0">
      <a:defRPr sz="1400">
        <a:latin typeface="+mn-lt"/>
        <a:ea typeface="+mn-ea"/>
        <a:cs typeface="+mn-cs"/>
        <a:sym typeface="Arial"/>
      </a:defRPr>
    </a:lvl8pPr>
    <a:lvl9pPr indent="1828800" latinLnBrk="0">
      <a:defRPr sz="1400">
        <a:latin typeface="+mn-lt"/>
        <a:ea typeface="+mn-ea"/>
        <a:cs typeface="+mn-cs"/>
        <a:sym typeface="Arial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311708" y="744574"/>
            <a:ext cx="8520601" cy="2052601"/>
          </a:xfrm>
          <a:prstGeom prst="rect">
            <a:avLst/>
          </a:prstGeom>
        </p:spPr>
        <p:txBody>
          <a:bodyPr anchor="b"/>
          <a:lstStyle>
            <a:lvl1pPr>
              <a:defRPr sz="3800">
                <a:latin typeface="Cambria"/>
                <a:ea typeface="Cambria"/>
                <a:cs typeface="Cambria"/>
                <a:sym typeface="Cambria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311699" y="2834125"/>
            <a:ext cx="8520602" cy="792601"/>
          </a:xfrm>
          <a:prstGeom prst="rect">
            <a:avLst/>
          </a:prstGeom>
        </p:spPr>
        <p:txBody>
          <a:bodyPr/>
          <a:lstStyle>
            <a:lvl1pPr marL="342900" indent="-228600" algn="ctr">
              <a:lnSpc>
                <a:spcPct val="100000"/>
              </a:lnSpc>
              <a:buClrTx/>
              <a:buSzTx/>
              <a:buFontTx/>
              <a:buNone/>
              <a:defRPr sz="2800"/>
            </a:lvl1pPr>
            <a:lvl2pPr marL="342900" indent="254000" algn="ctr">
              <a:lnSpc>
                <a:spcPct val="100000"/>
              </a:lnSpc>
              <a:buClrTx/>
              <a:buSzTx/>
              <a:buFontTx/>
              <a:buNone/>
              <a:defRPr sz="2800"/>
            </a:lvl2pPr>
            <a:lvl3pPr marL="342900" indent="711200" algn="ctr">
              <a:lnSpc>
                <a:spcPct val="100000"/>
              </a:lnSpc>
              <a:buClrTx/>
              <a:buSzTx/>
              <a:buFontTx/>
              <a:buNone/>
              <a:defRPr sz="2800"/>
            </a:lvl3pPr>
            <a:lvl4pPr marL="342900" indent="1168400" algn="ctr">
              <a:lnSpc>
                <a:spcPct val="100000"/>
              </a:lnSpc>
              <a:buClrTx/>
              <a:buSzTx/>
              <a:buFontTx/>
              <a:buNone/>
              <a:defRPr sz="2800"/>
            </a:lvl4pPr>
            <a:lvl5pPr marL="342900" indent="1625600" algn="ctr">
              <a:lnSpc>
                <a:spcPct val="100000"/>
              </a:lnSpc>
              <a:buClrTx/>
              <a:buSzTx/>
              <a:buFontTx/>
              <a:buNone/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_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xx%"/>
          <p:cNvSpPr txBox="1"/>
          <p:nvPr>
            <p:ph type="title" hasCustomPrompt="1"/>
          </p:nvPr>
        </p:nvSpPr>
        <p:spPr>
          <a:xfrm>
            <a:off x="311699" y="1106125"/>
            <a:ext cx="8520602" cy="1963500"/>
          </a:xfrm>
          <a:prstGeom prst="rect">
            <a:avLst/>
          </a:prstGeom>
        </p:spPr>
        <p:txBody>
          <a:bodyPr anchor="b"/>
          <a:lstStyle>
            <a:lvl1pPr algn="ctr">
              <a:defRPr sz="12000"/>
            </a:lvl1pPr>
          </a:lstStyle>
          <a:p>
            <a:pPr/>
            <a:r>
              <a:t>xx%</a:t>
            </a:r>
          </a:p>
        </p:txBody>
      </p:sp>
      <p:sp>
        <p:nvSpPr>
          <p:cNvPr id="92" name="Body Level One…"/>
          <p:cNvSpPr txBox="1"/>
          <p:nvPr>
            <p:ph type="body" sz="half" idx="1"/>
          </p:nvPr>
        </p:nvSpPr>
        <p:spPr>
          <a:xfrm>
            <a:off x="311699" y="3152225"/>
            <a:ext cx="8520602" cy="1300800"/>
          </a:xfrm>
          <a:prstGeom prst="rect">
            <a:avLst/>
          </a:prstGeom>
        </p:spPr>
        <p:txBody>
          <a:bodyPr/>
          <a:lstStyle>
            <a:lvl1pPr algn="ctr"/>
            <a:lvl2pPr algn="ctr"/>
            <a:lvl3pPr algn="ctr"/>
            <a:lvl4pPr algn="ctr"/>
            <a:lvl5pPr algn="ctr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_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xfrm>
            <a:off x="311699" y="2150849"/>
            <a:ext cx="8520602" cy="841801"/>
          </a:xfrm>
          <a:prstGeom prst="rect">
            <a:avLst/>
          </a:prstGeom>
        </p:spPr>
        <p:txBody>
          <a:bodyPr anchor="ctr"/>
          <a:lstStyle>
            <a:lvl1pPr algn="ctr">
              <a:defRPr sz="3600"/>
            </a:lvl1pPr>
          </a:lstStyle>
          <a:p>
            <a:pPr/>
            <a:r>
              <a:t>Title Text</a:t>
            </a:r>
          </a:p>
        </p:txBody>
      </p:sp>
      <p:sp>
        <p:nvSpPr>
          <p:cNvPr id="2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_AND_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9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_AND_TWO_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8" name="Body Level One…"/>
          <p:cNvSpPr txBox="1"/>
          <p:nvPr>
            <p:ph type="body" sz="half" idx="1"/>
          </p:nvPr>
        </p:nvSpPr>
        <p:spPr>
          <a:xfrm>
            <a:off x="311699" y="1152475"/>
            <a:ext cx="3999902" cy="3416400"/>
          </a:xfrm>
          <a:prstGeom prst="rect">
            <a:avLst/>
          </a:prstGeom>
        </p:spPr>
        <p:txBody>
          <a:bodyPr/>
          <a:lstStyle>
            <a:lvl1pPr indent="-317500">
              <a:buSzPts val="1400"/>
              <a:defRPr sz="1400"/>
            </a:lvl1pPr>
            <a:lvl2pPr marL="965200" indent="-355600">
              <a:buSzPts val="1400"/>
              <a:defRPr sz="1400"/>
            </a:lvl2pPr>
            <a:lvl3pPr marL="1422400" indent="-355600">
              <a:buSzPts val="1400"/>
              <a:defRPr sz="1400"/>
            </a:lvl3pPr>
            <a:lvl4pPr marL="1879600" indent="-355600">
              <a:buSzPts val="1400"/>
              <a:defRPr sz="1400"/>
            </a:lvl4pPr>
            <a:lvl5pPr marL="2336800" indent="-355600">
              <a:buSzPts val="1400"/>
              <a:defRPr sz="1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9" name="Google Shape;23;p5"/>
          <p:cNvSpPr txBox="1"/>
          <p:nvPr>
            <p:ph type="body" sz="half" idx="13"/>
          </p:nvPr>
        </p:nvSpPr>
        <p:spPr>
          <a:xfrm>
            <a:off x="4832399" y="1152475"/>
            <a:ext cx="3999902" cy="3416400"/>
          </a:xfrm>
          <a:prstGeom prst="rect">
            <a:avLst/>
          </a:prstGeom>
        </p:spPr>
        <p:txBody>
          <a:bodyPr/>
          <a:lstStyle/>
          <a:p>
            <a:pPr indent="-317500">
              <a:buSzPts val="1400"/>
              <a:defRPr sz="1400"/>
            </a:pP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ONE_COLUM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itle Text"/>
          <p:cNvSpPr txBox="1"/>
          <p:nvPr>
            <p:ph type="title"/>
          </p:nvPr>
        </p:nvSpPr>
        <p:spPr>
          <a:xfrm>
            <a:off x="311699" y="555600"/>
            <a:ext cx="2808001" cy="7557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pPr/>
            <a:r>
              <a:t>Title Text</a:t>
            </a:r>
          </a:p>
        </p:txBody>
      </p:sp>
      <p:sp>
        <p:nvSpPr>
          <p:cNvPr id="56" name="Body Level One…"/>
          <p:cNvSpPr txBox="1"/>
          <p:nvPr>
            <p:ph type="body" sz="quarter" idx="1"/>
          </p:nvPr>
        </p:nvSpPr>
        <p:spPr>
          <a:xfrm>
            <a:off x="311699" y="1389599"/>
            <a:ext cx="2808001" cy="3179401"/>
          </a:xfrm>
          <a:prstGeom prst="rect">
            <a:avLst/>
          </a:prstGeom>
        </p:spPr>
        <p:txBody>
          <a:bodyPr/>
          <a:lstStyle>
            <a:lvl1pPr indent="-304800">
              <a:buSzPts val="1200"/>
              <a:defRPr sz="1200"/>
            </a:lvl1pPr>
            <a:lvl2pPr marL="914400" indent="-304800">
              <a:buSzPts val="1200"/>
              <a:defRPr sz="1200"/>
            </a:lvl2pPr>
            <a:lvl3pPr marL="1371600" indent="-304800">
              <a:buSzPts val="1200"/>
              <a:defRPr sz="1200"/>
            </a:lvl3pPr>
            <a:lvl4pPr marL="1828800" indent="-304800">
              <a:buSzPts val="1200"/>
              <a:defRPr sz="1200"/>
            </a:lvl4pPr>
            <a:lvl5pPr marL="2286000" indent="-304800">
              <a:buSzPts val="1200"/>
              <a:defRPr sz="1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MAIN_PO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itle Text"/>
          <p:cNvSpPr txBox="1"/>
          <p:nvPr>
            <p:ph type="title"/>
          </p:nvPr>
        </p:nvSpPr>
        <p:spPr>
          <a:xfrm>
            <a:off x="490250" y="450149"/>
            <a:ext cx="6367801" cy="4090801"/>
          </a:xfrm>
          <a:prstGeom prst="rect">
            <a:avLst/>
          </a:prstGeom>
        </p:spPr>
        <p:txBody>
          <a:bodyPr anchor="ctr"/>
          <a:lstStyle>
            <a:lvl1pPr>
              <a:defRPr sz="4800"/>
            </a:lvl1pPr>
          </a:lstStyle>
          <a:p>
            <a:pPr/>
            <a:r>
              <a:t>Title Text</a:t>
            </a:r>
          </a:p>
        </p:txBody>
      </p:sp>
      <p:sp>
        <p:nvSpPr>
          <p:cNvPr id="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_TITLE_AND_DESCRI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36;p9"/>
          <p:cNvSpPr/>
          <p:nvPr/>
        </p:nvSpPr>
        <p:spPr>
          <a:xfrm>
            <a:off x="4572000" y="24"/>
            <a:ext cx="4572000" cy="5143501"/>
          </a:xfrm>
          <a:prstGeom prst="rect">
            <a:avLst/>
          </a:prstGeom>
          <a:solidFill>
            <a:srgbClr val="303030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>
                <a:solidFill>
                  <a:srgbClr val="000000"/>
                </a:solidFill>
              </a:defRPr>
            </a:pPr>
          </a:p>
        </p:txBody>
      </p:sp>
      <p:sp>
        <p:nvSpPr>
          <p:cNvPr id="73" name="Title Text"/>
          <p:cNvSpPr txBox="1"/>
          <p:nvPr>
            <p:ph type="title"/>
          </p:nvPr>
        </p:nvSpPr>
        <p:spPr>
          <a:xfrm>
            <a:off x="265500" y="1233175"/>
            <a:ext cx="4045200" cy="1482301"/>
          </a:xfrm>
          <a:prstGeom prst="rect">
            <a:avLst/>
          </a:prstGeom>
        </p:spPr>
        <p:txBody>
          <a:bodyPr anchor="b"/>
          <a:lstStyle>
            <a:lvl1pPr algn="ctr">
              <a:defRPr sz="4200"/>
            </a:lvl1pPr>
          </a:lstStyle>
          <a:p>
            <a:pPr/>
            <a:r>
              <a:t>Title Text</a:t>
            </a:r>
          </a:p>
        </p:txBody>
      </p:sp>
      <p:sp>
        <p:nvSpPr>
          <p:cNvPr id="74" name="Body Level One…"/>
          <p:cNvSpPr txBox="1"/>
          <p:nvPr>
            <p:ph type="body" sz="quarter" idx="1"/>
          </p:nvPr>
        </p:nvSpPr>
        <p:spPr>
          <a:xfrm>
            <a:off x="265500" y="2803075"/>
            <a:ext cx="4045200" cy="1235101"/>
          </a:xfrm>
          <a:prstGeom prst="rect">
            <a:avLst/>
          </a:prstGeom>
        </p:spPr>
        <p:txBody>
          <a:bodyPr/>
          <a:lstStyle>
            <a:lvl1pPr marL="342900" indent="-228600" algn="ctr">
              <a:lnSpc>
                <a:spcPct val="100000"/>
              </a:lnSpc>
              <a:buClrTx/>
              <a:buSzTx/>
              <a:buFontTx/>
              <a:buNone/>
              <a:defRPr sz="2100"/>
            </a:lvl1pPr>
            <a:lvl2pPr marL="342900" indent="254000" algn="ctr">
              <a:lnSpc>
                <a:spcPct val="100000"/>
              </a:lnSpc>
              <a:buClrTx/>
              <a:buSzTx/>
              <a:buFontTx/>
              <a:buNone/>
              <a:defRPr sz="2100"/>
            </a:lvl2pPr>
            <a:lvl3pPr marL="342900" indent="711200" algn="ctr">
              <a:lnSpc>
                <a:spcPct val="100000"/>
              </a:lnSpc>
              <a:buClrTx/>
              <a:buSzTx/>
              <a:buFontTx/>
              <a:buNone/>
              <a:defRPr sz="2100"/>
            </a:lvl3pPr>
            <a:lvl4pPr marL="342900" indent="1168400" algn="ctr">
              <a:lnSpc>
                <a:spcPct val="100000"/>
              </a:lnSpc>
              <a:buClrTx/>
              <a:buSzTx/>
              <a:buFontTx/>
              <a:buNone/>
              <a:defRPr sz="2100"/>
            </a:lvl4pPr>
            <a:lvl5pPr marL="342900" indent="1625600" algn="ctr">
              <a:lnSpc>
                <a:spcPct val="100000"/>
              </a:lnSpc>
              <a:buClrTx/>
              <a:buSzTx/>
              <a:buFontTx/>
              <a:buNone/>
              <a:defRPr sz="21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5" name="Google Shape;39;p9"/>
          <p:cNvSpPr txBox="1"/>
          <p:nvPr>
            <p:ph type="body" sz="half" idx="13"/>
          </p:nvPr>
        </p:nvSpPr>
        <p:spPr>
          <a:xfrm>
            <a:off x="4939500" y="724199"/>
            <a:ext cx="3837000" cy="3695102"/>
          </a:xfrm>
          <a:prstGeom prst="rect">
            <a:avLst/>
          </a:prstGeom>
        </p:spPr>
        <p:txBody>
          <a:bodyPr anchor="ctr"/>
          <a:lstStyle/>
          <a:p>
            <a:pPr>
              <a:buClr>
                <a:srgbClr val="FFFFFF"/>
              </a:buCl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APTION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Body Level One…"/>
          <p:cNvSpPr txBox="1"/>
          <p:nvPr>
            <p:ph type="body" sz="quarter" idx="1"/>
          </p:nvPr>
        </p:nvSpPr>
        <p:spPr>
          <a:xfrm>
            <a:off x="311699" y="4230575"/>
            <a:ext cx="5998802" cy="605101"/>
          </a:xfrm>
          <a:prstGeom prst="rect">
            <a:avLst/>
          </a:prstGeom>
        </p:spPr>
        <p:txBody>
          <a:bodyPr anchor="ctr"/>
          <a:lstStyle>
            <a:lvl1pPr marL="228600" indent="0">
              <a:lnSpc>
                <a:spcPct val="100000"/>
              </a:lnSpc>
              <a:buClrTx/>
              <a:buSzTx/>
              <a:buFontTx/>
              <a:buNone/>
            </a:lvl1pPr>
            <a:lvl2pPr>
              <a:lnSpc>
                <a:spcPct val="100000"/>
              </a:lnSpc>
              <a:buClrTx/>
              <a:buFontTx/>
            </a:lvl2pPr>
            <a:lvl3pPr>
              <a:lnSpc>
                <a:spcPct val="100000"/>
              </a:lnSpc>
              <a:buClrTx/>
              <a:buFontTx/>
            </a:lvl3pPr>
            <a:lvl4pPr>
              <a:lnSpc>
                <a:spcPct val="100000"/>
              </a:lnSpc>
              <a:buClrTx/>
              <a:buFontTx/>
            </a:lvl4pPr>
            <a:lvl5pPr>
              <a:lnSpc>
                <a:spcPct val="100000"/>
              </a:lnSpc>
              <a:buClrTx/>
              <a:buFontTx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21212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311699" y="445025"/>
            <a:ext cx="8520602" cy="572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311699" y="1152475"/>
            <a:ext cx="8520602" cy="341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8684345" y="4700819"/>
            <a:ext cx="336813" cy="318396"/>
          </a:xfrm>
          <a:prstGeom prst="rect">
            <a:avLst/>
          </a:prstGeom>
          <a:ln w="12700">
            <a:miter lim="400000"/>
          </a:ln>
        </p:spPr>
        <p:txBody>
          <a:bodyPr wrap="none" lIns="91424" tIns="91424" rIns="91424" bIns="91424" anchor="ctr">
            <a:spAutoFit/>
          </a:bodyPr>
          <a:lstStyle>
            <a:lvl1pPr algn="r">
              <a:defRPr sz="1000">
                <a:solidFill>
                  <a:srgbClr val="ADADAD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9pPr>
    </p:titleStyle>
    <p:bodyStyle>
      <a:lvl1pPr marL="457200" marR="0" indent="-342900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ADADAD"/>
        </a:buClr>
        <a:buSzPts val="1800"/>
        <a:buFont typeface="Arial"/>
        <a:buChar char="●"/>
        <a:tabLst/>
        <a:defRPr b="0" baseline="0" cap="none" i="0" spc="0" strike="noStrike" sz="1800" u="none">
          <a:solidFill>
            <a:srgbClr val="ADADAD"/>
          </a:solidFill>
          <a:uFillTx/>
          <a:latin typeface="+mn-lt"/>
          <a:ea typeface="+mn-ea"/>
          <a:cs typeface="+mn-cs"/>
          <a:sym typeface="Arial"/>
        </a:defRPr>
      </a:lvl1pPr>
      <a:lvl2pPr marL="10051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ADADAD"/>
        </a:buClr>
        <a:buSzPts val="1800"/>
        <a:buFont typeface="Arial"/>
        <a:buChar char="○"/>
        <a:tabLst/>
        <a:defRPr b="0" baseline="0" cap="none" i="0" spc="0" strike="noStrike" sz="1800" u="none">
          <a:solidFill>
            <a:srgbClr val="ADADAD"/>
          </a:solidFill>
          <a:uFillTx/>
          <a:latin typeface="+mn-lt"/>
          <a:ea typeface="+mn-ea"/>
          <a:cs typeface="+mn-cs"/>
          <a:sym typeface="Arial"/>
        </a:defRPr>
      </a:lvl2pPr>
      <a:lvl3pPr marL="14623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ADADAD"/>
        </a:buClr>
        <a:buSzPts val="1800"/>
        <a:buFont typeface="Arial"/>
        <a:buChar char="■"/>
        <a:tabLst/>
        <a:defRPr b="0" baseline="0" cap="none" i="0" spc="0" strike="noStrike" sz="1800" u="none">
          <a:solidFill>
            <a:srgbClr val="ADADAD"/>
          </a:solidFill>
          <a:uFillTx/>
          <a:latin typeface="+mn-lt"/>
          <a:ea typeface="+mn-ea"/>
          <a:cs typeface="+mn-cs"/>
          <a:sym typeface="Arial"/>
        </a:defRPr>
      </a:lvl3pPr>
      <a:lvl4pPr marL="19195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ADADAD"/>
        </a:buClr>
        <a:buSzPts val="1800"/>
        <a:buFont typeface="Arial"/>
        <a:buChar char="●"/>
        <a:tabLst/>
        <a:defRPr b="0" baseline="0" cap="none" i="0" spc="0" strike="noStrike" sz="1800" u="none">
          <a:solidFill>
            <a:srgbClr val="ADADAD"/>
          </a:solidFill>
          <a:uFillTx/>
          <a:latin typeface="+mn-lt"/>
          <a:ea typeface="+mn-ea"/>
          <a:cs typeface="+mn-cs"/>
          <a:sym typeface="Arial"/>
        </a:defRPr>
      </a:lvl4pPr>
      <a:lvl5pPr marL="23767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ADADAD"/>
        </a:buClr>
        <a:buSzPts val="1800"/>
        <a:buFont typeface="Arial"/>
        <a:buChar char="○"/>
        <a:tabLst/>
        <a:defRPr b="0" baseline="0" cap="none" i="0" spc="0" strike="noStrike" sz="1800" u="none">
          <a:solidFill>
            <a:srgbClr val="ADADAD"/>
          </a:solidFill>
          <a:uFillTx/>
          <a:latin typeface="+mn-lt"/>
          <a:ea typeface="+mn-ea"/>
          <a:cs typeface="+mn-cs"/>
          <a:sym typeface="Arial"/>
        </a:defRPr>
      </a:lvl5pPr>
      <a:lvl6pPr marL="28339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ADADAD"/>
        </a:buClr>
        <a:buSzPts val="1800"/>
        <a:buFont typeface="Arial"/>
        <a:buChar char="■"/>
        <a:tabLst/>
        <a:defRPr b="0" baseline="0" cap="none" i="0" spc="0" strike="noStrike" sz="1800" u="none">
          <a:solidFill>
            <a:srgbClr val="ADADAD"/>
          </a:solidFill>
          <a:uFillTx/>
          <a:latin typeface="+mn-lt"/>
          <a:ea typeface="+mn-ea"/>
          <a:cs typeface="+mn-cs"/>
          <a:sym typeface="Arial"/>
        </a:defRPr>
      </a:lvl6pPr>
      <a:lvl7pPr marL="32911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ADADAD"/>
        </a:buClr>
        <a:buSzPts val="1800"/>
        <a:buFont typeface="Arial"/>
        <a:buChar char="●"/>
        <a:tabLst/>
        <a:defRPr b="0" baseline="0" cap="none" i="0" spc="0" strike="noStrike" sz="1800" u="none">
          <a:solidFill>
            <a:srgbClr val="ADADAD"/>
          </a:solidFill>
          <a:uFillTx/>
          <a:latin typeface="+mn-lt"/>
          <a:ea typeface="+mn-ea"/>
          <a:cs typeface="+mn-cs"/>
          <a:sym typeface="Arial"/>
        </a:defRPr>
      </a:lvl7pPr>
      <a:lvl8pPr marL="37483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ADADAD"/>
        </a:buClr>
        <a:buSzPts val="1800"/>
        <a:buFont typeface="Arial"/>
        <a:buChar char="○"/>
        <a:tabLst/>
        <a:defRPr b="0" baseline="0" cap="none" i="0" spc="0" strike="noStrike" sz="1800" u="none">
          <a:solidFill>
            <a:srgbClr val="ADADAD"/>
          </a:solidFill>
          <a:uFillTx/>
          <a:latin typeface="+mn-lt"/>
          <a:ea typeface="+mn-ea"/>
          <a:cs typeface="+mn-cs"/>
          <a:sym typeface="Arial"/>
        </a:defRPr>
      </a:lvl8pPr>
      <a:lvl9pPr marL="42055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ADADAD"/>
        </a:buClr>
        <a:buSzPts val="1800"/>
        <a:buFont typeface="Arial"/>
        <a:buChar char="■"/>
        <a:tabLst/>
        <a:defRPr b="0" baseline="0" cap="none" i="0" spc="0" strike="noStrike" sz="1800" u="none">
          <a:solidFill>
            <a:srgbClr val="ADADAD"/>
          </a:solidFill>
          <a:uFillTx/>
          <a:latin typeface="+mn-lt"/>
          <a:ea typeface="+mn-ea"/>
          <a:cs typeface="+mn-cs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61;p14"/>
          <p:cNvSpPr txBox="1"/>
          <p:nvPr>
            <p:ph type="ctrTitle"/>
          </p:nvPr>
        </p:nvSpPr>
        <p:spPr>
          <a:xfrm>
            <a:off x="654075" y="0"/>
            <a:ext cx="7878899" cy="514350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defRPr sz="4000"/>
            </a:pPr>
            <a:r>
              <a:t>Dolce Signora vestita di cielo</a:t>
            </a:r>
          </a:p>
          <a:p>
            <a:pPr>
              <a:defRPr sz="4000"/>
            </a:pPr>
            <a:r>
              <a:t>Madre dolce della Speranza</a:t>
            </a:r>
          </a:p>
          <a:p>
            <a:pPr>
              <a:defRPr sz="4000"/>
            </a:pPr>
            <a:r>
              <a:t>gli uomini corrono senza futuro</a:t>
            </a:r>
          </a:p>
          <a:p>
            <a:pPr>
              <a:defRPr sz="4000"/>
            </a:pPr>
            <a:r>
              <a:t>ma nelle loro mani</a:t>
            </a:r>
          </a:p>
          <a:p>
            <a:pPr>
              <a:defRPr sz="4000"/>
            </a:pPr>
            <a:r>
              <a:t>c'è ancora quella forza</a:t>
            </a:r>
          </a:p>
          <a:p>
            <a:pPr>
              <a:defRPr sz="4000"/>
            </a:pPr>
            <a:r>
              <a:t>per stringere la Pace</a:t>
            </a:r>
          </a:p>
          <a:p>
            <a:pPr>
              <a:defRPr sz="4000"/>
            </a:pPr>
            <a:r>
              <a:t>e non farla andare via</a:t>
            </a:r>
          </a:p>
          <a:p>
            <a:pPr>
              <a:defRPr sz="4000"/>
            </a:pPr>
            <a:r>
              <a:t>dal cuore della gente.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61;p14"/>
          <p:cNvSpPr txBox="1"/>
          <p:nvPr>
            <p:ph type="ctrTitle"/>
          </p:nvPr>
        </p:nvSpPr>
        <p:spPr>
          <a:xfrm>
            <a:off x="654075" y="0"/>
            <a:ext cx="7878899" cy="514350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defRPr sz="4000"/>
            </a:pPr>
            <a:r>
              <a:t>Ma tu portaci a Dio</a:t>
            </a:r>
          </a:p>
          <a:p>
            <a:pPr>
              <a:defRPr sz="4000"/>
            </a:pPr>
            <a:r>
              <a:t>nel mondo cambieremo</a:t>
            </a:r>
          </a:p>
          <a:p>
            <a:pPr>
              <a:defRPr sz="4000"/>
            </a:pPr>
            <a:r>
              <a:t>le strade e gli orizzonti</a:t>
            </a:r>
          </a:p>
          <a:p>
            <a:pPr>
              <a:defRPr sz="4000"/>
            </a:pPr>
            <a:r>
              <a:t>e noi apriremo nuove vie</a:t>
            </a:r>
          </a:p>
          <a:p>
            <a:pPr>
              <a:defRPr sz="4000"/>
            </a:pPr>
            <a:r>
              <a:t>che partono dal cuore</a:t>
            </a:r>
          </a:p>
          <a:p>
            <a:pPr>
              <a:defRPr sz="4000"/>
            </a:pPr>
            <a:r>
              <a:t>e arrivano alla Pace</a:t>
            </a:r>
          </a:p>
          <a:p>
            <a:pPr>
              <a:defRPr sz="4000"/>
            </a:pPr>
            <a:r>
              <a:t>e noi non ci fermeremo mai</a:t>
            </a:r>
          </a:p>
          <a:p>
            <a:pPr>
              <a:defRPr sz="4000"/>
            </a:pPr>
            <a:r>
              <a:t>perché insieme a Te l'Amore vincerà.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61;p14"/>
          <p:cNvSpPr txBox="1"/>
          <p:nvPr>
            <p:ph type="ctrTitle"/>
          </p:nvPr>
        </p:nvSpPr>
        <p:spPr>
          <a:xfrm>
            <a:off x="654075" y="0"/>
            <a:ext cx="7878899" cy="514350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defRPr sz="4000"/>
            </a:pPr>
            <a:r>
              <a:t>Dolce Signora vestita di cielo</a:t>
            </a:r>
          </a:p>
          <a:p>
            <a:pPr>
              <a:defRPr sz="4000"/>
            </a:pPr>
            <a:r>
              <a:t>Madre dolce dell'Innocenza</a:t>
            </a:r>
          </a:p>
          <a:p>
            <a:pPr>
              <a:defRPr sz="4000"/>
            </a:pPr>
            <a:r>
              <a:t>libera il mondo dalla paura</a:t>
            </a:r>
          </a:p>
          <a:p>
            <a:pPr>
              <a:defRPr sz="4000"/>
            </a:pPr>
            <a:r>
              <a:t>dal buio senza fine</a:t>
            </a:r>
          </a:p>
          <a:p>
            <a:pPr>
              <a:defRPr sz="4000"/>
            </a:pPr>
            <a:r>
              <a:t>della guerra e dalla fame</a:t>
            </a:r>
          </a:p>
          <a:p>
            <a:pPr>
              <a:defRPr sz="4000"/>
            </a:pPr>
            <a:r>
              <a:t>dall'odio che distrugge</a:t>
            </a:r>
          </a:p>
          <a:p>
            <a:pPr>
              <a:defRPr sz="4000"/>
            </a:pPr>
            <a:r>
              <a:t>gli orizzonti della vita</a:t>
            </a:r>
          </a:p>
          <a:p>
            <a:pPr>
              <a:defRPr sz="4000"/>
            </a:pPr>
            <a:r>
              <a:t>dal cuore della gente.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212121"/>
      </a:dk1>
      <a:lt1>
        <a:srgbClr val="FFFFFF"/>
      </a:lt1>
      <a:dk2>
        <a:srgbClr val="A7A7A7"/>
      </a:dk2>
      <a:lt2>
        <a:srgbClr val="535353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0000FF"/>
      </a:hlink>
      <a:folHlink>
        <a:srgbClr val="FF00FF"/>
      </a:folHlink>
    </a:clrScheme>
    <a:fontScheme name="Simple Dark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Simple Dar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212121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0000FF"/>
      </a:hlink>
      <a:folHlink>
        <a:srgbClr val="FF00FF"/>
      </a:folHlink>
    </a:clrScheme>
    <a:fontScheme name="Simple Dark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Simple Dar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212121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