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</p:sldIdLst>
  <p:sldSz cx="9144000" cy="51435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Arial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Arial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Arial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Arial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212121"/>
              </a:solidFill>
              <a:prstDash val="solid"/>
              <a:round/>
            </a:ln>
          </a:left>
          <a:right>
            <a:ln w="12700" cap="flat">
              <a:solidFill>
                <a:srgbClr val="212121"/>
              </a:solidFill>
              <a:prstDash val="solid"/>
              <a:round/>
            </a:ln>
          </a:right>
          <a:top>
            <a:ln w="12700" cap="flat">
              <a:solidFill>
                <a:srgbClr val="212121"/>
              </a:solidFill>
              <a:prstDash val="solid"/>
              <a:round/>
            </a:ln>
          </a:top>
          <a:bottom>
            <a:ln w="12700" cap="flat">
              <a:solidFill>
                <a:srgbClr val="212121"/>
              </a:solidFill>
              <a:prstDash val="solid"/>
              <a:round/>
            </a:ln>
          </a:bottom>
          <a:insideH>
            <a:ln w="12700" cap="flat">
              <a:solidFill>
                <a:srgbClr val="212121"/>
              </a:solidFill>
              <a:prstDash val="solid"/>
              <a:round/>
            </a:ln>
          </a:insideH>
          <a:insideV>
            <a:ln w="12700" cap="flat">
              <a:solidFill>
                <a:srgbClr val="212121"/>
              </a:solidFill>
              <a:prstDash val="solid"/>
              <a:round/>
            </a:ln>
          </a:insideV>
        </a:tcBdr>
        <a:fill>
          <a:solidFill>
            <a:srgbClr val="CADCD9"/>
          </a:solidFill>
        </a:fill>
      </a:tcStyle>
    </a:wholeTbl>
    <a:band2H>
      <a:tcTxStyle b="def" i="def"/>
      <a:tcStyle>
        <a:tcBdr/>
        <a:fill>
          <a:solidFill>
            <a:srgbClr val="E6EEED"/>
          </a:solidFill>
        </a:fill>
      </a:tcStyle>
    </a:band2H>
    <a:firstCol>
      <a:tcTxStyle b="on" i="off">
        <a:fontRef idx="minor">
          <a:srgbClr val="212121"/>
        </a:fontRef>
        <a:srgbClr val="212121"/>
      </a:tcTxStyle>
      <a:tcStyle>
        <a:tcBdr>
          <a:left>
            <a:ln w="12700" cap="flat">
              <a:solidFill>
                <a:srgbClr val="212121"/>
              </a:solidFill>
              <a:prstDash val="solid"/>
              <a:round/>
            </a:ln>
          </a:left>
          <a:right>
            <a:ln w="12700" cap="flat">
              <a:solidFill>
                <a:srgbClr val="212121"/>
              </a:solidFill>
              <a:prstDash val="solid"/>
              <a:round/>
            </a:ln>
          </a:right>
          <a:top>
            <a:ln w="12700" cap="flat">
              <a:solidFill>
                <a:srgbClr val="212121"/>
              </a:solidFill>
              <a:prstDash val="solid"/>
              <a:round/>
            </a:ln>
          </a:top>
          <a:bottom>
            <a:ln w="12700" cap="flat">
              <a:solidFill>
                <a:srgbClr val="212121"/>
              </a:solidFill>
              <a:prstDash val="solid"/>
              <a:round/>
            </a:ln>
          </a:bottom>
          <a:insideH>
            <a:ln w="12700" cap="flat">
              <a:solidFill>
                <a:srgbClr val="212121"/>
              </a:solidFill>
              <a:prstDash val="solid"/>
              <a:round/>
            </a:ln>
          </a:insideH>
          <a:insideV>
            <a:ln w="12700" cap="flat">
              <a:solidFill>
                <a:srgbClr val="212121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212121"/>
        </a:fontRef>
        <a:srgbClr val="212121"/>
      </a:tcTxStyle>
      <a:tcStyle>
        <a:tcBdr>
          <a:left>
            <a:ln w="12700" cap="flat">
              <a:solidFill>
                <a:srgbClr val="212121"/>
              </a:solidFill>
              <a:prstDash val="solid"/>
              <a:round/>
            </a:ln>
          </a:left>
          <a:right>
            <a:ln w="12700" cap="flat">
              <a:solidFill>
                <a:srgbClr val="212121"/>
              </a:solidFill>
              <a:prstDash val="solid"/>
              <a:round/>
            </a:ln>
          </a:right>
          <a:top>
            <a:ln w="38100" cap="flat">
              <a:solidFill>
                <a:srgbClr val="212121"/>
              </a:solidFill>
              <a:prstDash val="solid"/>
              <a:round/>
            </a:ln>
          </a:top>
          <a:bottom>
            <a:ln w="12700" cap="flat">
              <a:solidFill>
                <a:srgbClr val="212121"/>
              </a:solidFill>
              <a:prstDash val="solid"/>
              <a:round/>
            </a:ln>
          </a:bottom>
          <a:insideH>
            <a:ln w="12700" cap="flat">
              <a:solidFill>
                <a:srgbClr val="212121"/>
              </a:solidFill>
              <a:prstDash val="solid"/>
              <a:round/>
            </a:ln>
          </a:insideH>
          <a:insideV>
            <a:ln w="12700" cap="flat">
              <a:solidFill>
                <a:srgbClr val="212121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212121"/>
        </a:fontRef>
        <a:srgbClr val="212121"/>
      </a:tcTxStyle>
      <a:tcStyle>
        <a:tcBdr>
          <a:left>
            <a:ln w="12700" cap="flat">
              <a:solidFill>
                <a:srgbClr val="212121"/>
              </a:solidFill>
              <a:prstDash val="solid"/>
              <a:round/>
            </a:ln>
          </a:left>
          <a:right>
            <a:ln w="12700" cap="flat">
              <a:solidFill>
                <a:srgbClr val="212121"/>
              </a:solidFill>
              <a:prstDash val="solid"/>
              <a:round/>
            </a:ln>
          </a:right>
          <a:top>
            <a:ln w="12700" cap="flat">
              <a:solidFill>
                <a:srgbClr val="212121"/>
              </a:solidFill>
              <a:prstDash val="solid"/>
              <a:round/>
            </a:ln>
          </a:top>
          <a:bottom>
            <a:ln w="38100" cap="flat">
              <a:solidFill>
                <a:srgbClr val="212121"/>
              </a:solidFill>
              <a:prstDash val="solid"/>
              <a:round/>
            </a:ln>
          </a:bottom>
          <a:insideH>
            <a:ln w="12700" cap="flat">
              <a:solidFill>
                <a:srgbClr val="212121"/>
              </a:solidFill>
              <a:prstDash val="solid"/>
              <a:round/>
            </a:ln>
          </a:insideH>
          <a:insideV>
            <a:ln w="12700" cap="flat">
              <a:solidFill>
                <a:srgbClr val="212121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212121"/>
              </a:solidFill>
              <a:prstDash val="solid"/>
              <a:round/>
            </a:ln>
          </a:left>
          <a:right>
            <a:ln w="12700" cap="flat">
              <a:solidFill>
                <a:srgbClr val="212121"/>
              </a:solidFill>
              <a:prstDash val="solid"/>
              <a:round/>
            </a:ln>
          </a:right>
          <a:top>
            <a:ln w="12700" cap="flat">
              <a:solidFill>
                <a:srgbClr val="212121"/>
              </a:solidFill>
              <a:prstDash val="solid"/>
              <a:round/>
            </a:ln>
          </a:top>
          <a:bottom>
            <a:ln w="12700" cap="flat">
              <a:solidFill>
                <a:srgbClr val="212121"/>
              </a:solidFill>
              <a:prstDash val="solid"/>
              <a:round/>
            </a:ln>
          </a:bottom>
          <a:insideH>
            <a:ln w="12700" cap="flat">
              <a:solidFill>
                <a:srgbClr val="212121"/>
              </a:solidFill>
              <a:prstDash val="solid"/>
              <a:round/>
            </a:ln>
          </a:insideH>
          <a:insideV>
            <a:ln w="12700" cap="flat">
              <a:solidFill>
                <a:srgbClr val="212121"/>
              </a:solidFill>
              <a:prstDash val="solid"/>
              <a:round/>
            </a:ln>
          </a:insideV>
        </a:tcBdr>
        <a:fill>
          <a:solidFill>
            <a:srgbClr val="D5DBDE"/>
          </a:solidFill>
        </a:fill>
      </a:tcStyle>
    </a:wholeTbl>
    <a:band2H>
      <a:tcTxStyle b="def" i="def"/>
      <a:tcStyle>
        <a:tcBdr/>
        <a:fill>
          <a:solidFill>
            <a:srgbClr val="EBEEEF"/>
          </a:solidFill>
        </a:fill>
      </a:tcStyle>
    </a:band2H>
    <a:firstCol>
      <a:tcTxStyle b="on" i="off">
        <a:fontRef idx="minor">
          <a:srgbClr val="212121"/>
        </a:fontRef>
        <a:srgbClr val="212121"/>
      </a:tcTxStyle>
      <a:tcStyle>
        <a:tcBdr>
          <a:left>
            <a:ln w="12700" cap="flat">
              <a:solidFill>
                <a:srgbClr val="212121"/>
              </a:solidFill>
              <a:prstDash val="solid"/>
              <a:round/>
            </a:ln>
          </a:left>
          <a:right>
            <a:ln w="12700" cap="flat">
              <a:solidFill>
                <a:srgbClr val="212121"/>
              </a:solidFill>
              <a:prstDash val="solid"/>
              <a:round/>
            </a:ln>
          </a:right>
          <a:top>
            <a:ln w="12700" cap="flat">
              <a:solidFill>
                <a:srgbClr val="212121"/>
              </a:solidFill>
              <a:prstDash val="solid"/>
              <a:round/>
            </a:ln>
          </a:top>
          <a:bottom>
            <a:ln w="12700" cap="flat">
              <a:solidFill>
                <a:srgbClr val="212121"/>
              </a:solidFill>
              <a:prstDash val="solid"/>
              <a:round/>
            </a:ln>
          </a:bottom>
          <a:insideH>
            <a:ln w="12700" cap="flat">
              <a:solidFill>
                <a:srgbClr val="212121"/>
              </a:solidFill>
              <a:prstDash val="solid"/>
              <a:round/>
            </a:ln>
          </a:insideH>
          <a:insideV>
            <a:ln w="12700" cap="flat">
              <a:solidFill>
                <a:srgbClr val="212121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212121"/>
        </a:fontRef>
        <a:srgbClr val="212121"/>
      </a:tcTxStyle>
      <a:tcStyle>
        <a:tcBdr>
          <a:left>
            <a:ln w="12700" cap="flat">
              <a:solidFill>
                <a:srgbClr val="212121"/>
              </a:solidFill>
              <a:prstDash val="solid"/>
              <a:round/>
            </a:ln>
          </a:left>
          <a:right>
            <a:ln w="12700" cap="flat">
              <a:solidFill>
                <a:srgbClr val="212121"/>
              </a:solidFill>
              <a:prstDash val="solid"/>
              <a:round/>
            </a:ln>
          </a:right>
          <a:top>
            <a:ln w="38100" cap="flat">
              <a:solidFill>
                <a:srgbClr val="212121"/>
              </a:solidFill>
              <a:prstDash val="solid"/>
              <a:round/>
            </a:ln>
          </a:top>
          <a:bottom>
            <a:ln w="12700" cap="flat">
              <a:solidFill>
                <a:srgbClr val="212121"/>
              </a:solidFill>
              <a:prstDash val="solid"/>
              <a:round/>
            </a:ln>
          </a:bottom>
          <a:insideH>
            <a:ln w="12700" cap="flat">
              <a:solidFill>
                <a:srgbClr val="212121"/>
              </a:solidFill>
              <a:prstDash val="solid"/>
              <a:round/>
            </a:ln>
          </a:insideH>
          <a:insideV>
            <a:ln w="12700" cap="flat">
              <a:solidFill>
                <a:srgbClr val="212121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212121"/>
        </a:fontRef>
        <a:srgbClr val="212121"/>
      </a:tcTxStyle>
      <a:tcStyle>
        <a:tcBdr>
          <a:left>
            <a:ln w="12700" cap="flat">
              <a:solidFill>
                <a:srgbClr val="212121"/>
              </a:solidFill>
              <a:prstDash val="solid"/>
              <a:round/>
            </a:ln>
          </a:left>
          <a:right>
            <a:ln w="12700" cap="flat">
              <a:solidFill>
                <a:srgbClr val="212121"/>
              </a:solidFill>
              <a:prstDash val="solid"/>
              <a:round/>
            </a:ln>
          </a:right>
          <a:top>
            <a:ln w="12700" cap="flat">
              <a:solidFill>
                <a:srgbClr val="212121"/>
              </a:solidFill>
              <a:prstDash val="solid"/>
              <a:round/>
            </a:ln>
          </a:top>
          <a:bottom>
            <a:ln w="38100" cap="flat">
              <a:solidFill>
                <a:srgbClr val="212121"/>
              </a:solidFill>
              <a:prstDash val="solid"/>
              <a:round/>
            </a:ln>
          </a:bottom>
          <a:insideH>
            <a:ln w="12700" cap="flat">
              <a:solidFill>
                <a:srgbClr val="212121"/>
              </a:solidFill>
              <a:prstDash val="solid"/>
              <a:round/>
            </a:ln>
          </a:insideH>
          <a:insideV>
            <a:ln w="12700" cap="flat">
              <a:solidFill>
                <a:srgbClr val="212121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212121"/>
              </a:solidFill>
              <a:prstDash val="solid"/>
              <a:round/>
            </a:ln>
          </a:left>
          <a:right>
            <a:ln w="12700" cap="flat">
              <a:solidFill>
                <a:srgbClr val="212121"/>
              </a:solidFill>
              <a:prstDash val="solid"/>
              <a:round/>
            </a:ln>
          </a:right>
          <a:top>
            <a:ln w="12700" cap="flat">
              <a:solidFill>
                <a:srgbClr val="212121"/>
              </a:solidFill>
              <a:prstDash val="solid"/>
              <a:round/>
            </a:ln>
          </a:top>
          <a:bottom>
            <a:ln w="12700" cap="flat">
              <a:solidFill>
                <a:srgbClr val="212121"/>
              </a:solidFill>
              <a:prstDash val="solid"/>
              <a:round/>
            </a:ln>
          </a:bottom>
          <a:insideH>
            <a:ln w="12700" cap="flat">
              <a:solidFill>
                <a:srgbClr val="212121"/>
              </a:solidFill>
              <a:prstDash val="solid"/>
              <a:round/>
            </a:ln>
          </a:insideH>
          <a:insideV>
            <a:ln w="12700" cap="flat">
              <a:solidFill>
                <a:srgbClr val="212121"/>
              </a:solidFill>
              <a:prstDash val="solid"/>
              <a:round/>
            </a:ln>
          </a:insideV>
        </a:tcBdr>
        <a:fill>
          <a:solidFill>
            <a:srgbClr val="F8FFCD"/>
          </a:solidFill>
        </a:fill>
      </a:tcStyle>
    </a:wholeTbl>
    <a:band2H>
      <a:tcTxStyle b="def" i="def"/>
      <a:tcStyle>
        <a:tcBdr/>
        <a:fill>
          <a:solidFill>
            <a:srgbClr val="FCFFE8"/>
          </a:solidFill>
        </a:fill>
      </a:tcStyle>
    </a:band2H>
    <a:firstCol>
      <a:tcTxStyle b="on" i="off">
        <a:fontRef idx="minor">
          <a:srgbClr val="212121"/>
        </a:fontRef>
        <a:srgbClr val="212121"/>
      </a:tcTxStyle>
      <a:tcStyle>
        <a:tcBdr>
          <a:left>
            <a:ln w="12700" cap="flat">
              <a:solidFill>
                <a:srgbClr val="212121"/>
              </a:solidFill>
              <a:prstDash val="solid"/>
              <a:round/>
            </a:ln>
          </a:left>
          <a:right>
            <a:ln w="12700" cap="flat">
              <a:solidFill>
                <a:srgbClr val="212121"/>
              </a:solidFill>
              <a:prstDash val="solid"/>
              <a:round/>
            </a:ln>
          </a:right>
          <a:top>
            <a:ln w="12700" cap="flat">
              <a:solidFill>
                <a:srgbClr val="212121"/>
              </a:solidFill>
              <a:prstDash val="solid"/>
              <a:round/>
            </a:ln>
          </a:top>
          <a:bottom>
            <a:ln w="12700" cap="flat">
              <a:solidFill>
                <a:srgbClr val="212121"/>
              </a:solidFill>
              <a:prstDash val="solid"/>
              <a:round/>
            </a:ln>
          </a:bottom>
          <a:insideH>
            <a:ln w="12700" cap="flat">
              <a:solidFill>
                <a:srgbClr val="212121"/>
              </a:solidFill>
              <a:prstDash val="solid"/>
              <a:round/>
            </a:ln>
          </a:insideH>
          <a:insideV>
            <a:ln w="12700" cap="flat">
              <a:solidFill>
                <a:srgbClr val="212121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212121"/>
        </a:fontRef>
        <a:srgbClr val="212121"/>
      </a:tcTxStyle>
      <a:tcStyle>
        <a:tcBdr>
          <a:left>
            <a:ln w="12700" cap="flat">
              <a:solidFill>
                <a:srgbClr val="212121"/>
              </a:solidFill>
              <a:prstDash val="solid"/>
              <a:round/>
            </a:ln>
          </a:left>
          <a:right>
            <a:ln w="12700" cap="flat">
              <a:solidFill>
                <a:srgbClr val="212121"/>
              </a:solidFill>
              <a:prstDash val="solid"/>
              <a:round/>
            </a:ln>
          </a:right>
          <a:top>
            <a:ln w="38100" cap="flat">
              <a:solidFill>
                <a:srgbClr val="212121"/>
              </a:solidFill>
              <a:prstDash val="solid"/>
              <a:round/>
            </a:ln>
          </a:top>
          <a:bottom>
            <a:ln w="12700" cap="flat">
              <a:solidFill>
                <a:srgbClr val="212121"/>
              </a:solidFill>
              <a:prstDash val="solid"/>
              <a:round/>
            </a:ln>
          </a:bottom>
          <a:insideH>
            <a:ln w="12700" cap="flat">
              <a:solidFill>
                <a:srgbClr val="212121"/>
              </a:solidFill>
              <a:prstDash val="solid"/>
              <a:round/>
            </a:ln>
          </a:insideH>
          <a:insideV>
            <a:ln w="12700" cap="flat">
              <a:solidFill>
                <a:srgbClr val="212121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212121"/>
        </a:fontRef>
        <a:srgbClr val="212121"/>
      </a:tcTxStyle>
      <a:tcStyle>
        <a:tcBdr>
          <a:left>
            <a:ln w="12700" cap="flat">
              <a:solidFill>
                <a:srgbClr val="212121"/>
              </a:solidFill>
              <a:prstDash val="solid"/>
              <a:round/>
            </a:ln>
          </a:left>
          <a:right>
            <a:ln w="12700" cap="flat">
              <a:solidFill>
                <a:srgbClr val="212121"/>
              </a:solidFill>
              <a:prstDash val="solid"/>
              <a:round/>
            </a:ln>
          </a:right>
          <a:top>
            <a:ln w="12700" cap="flat">
              <a:solidFill>
                <a:srgbClr val="212121"/>
              </a:solidFill>
              <a:prstDash val="solid"/>
              <a:round/>
            </a:ln>
          </a:top>
          <a:bottom>
            <a:ln w="38100" cap="flat">
              <a:solidFill>
                <a:srgbClr val="212121"/>
              </a:solidFill>
              <a:prstDash val="solid"/>
              <a:round/>
            </a:ln>
          </a:bottom>
          <a:insideH>
            <a:ln w="12700" cap="flat">
              <a:solidFill>
                <a:srgbClr val="212121"/>
              </a:solidFill>
              <a:prstDash val="solid"/>
              <a:round/>
            </a:ln>
          </a:insideH>
          <a:insideV>
            <a:ln w="12700" cap="flat">
              <a:solidFill>
                <a:srgbClr val="212121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212121"/>
          </a:solidFill>
        </a:fill>
      </a:tcStyle>
    </a:band2H>
    <a:firstCol>
      <a:tcTxStyle b="on" i="off">
        <a:fontRef idx="minor">
          <a:srgbClr val="212121"/>
        </a:fontRef>
        <a:srgbClr val="212121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212121"/>
          </a:solidFill>
        </a:fill>
      </a:tcStyle>
    </a:lastRow>
    <a:firstRow>
      <a:tcTxStyle b="on" i="off">
        <a:fontRef idx="minor">
          <a:srgbClr val="212121"/>
        </a:fontRef>
        <a:srgbClr val="212121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212121"/>
              </a:solidFill>
              <a:prstDash val="solid"/>
              <a:round/>
            </a:ln>
          </a:left>
          <a:right>
            <a:ln w="12700" cap="flat">
              <a:solidFill>
                <a:srgbClr val="212121"/>
              </a:solidFill>
              <a:prstDash val="solid"/>
              <a:round/>
            </a:ln>
          </a:right>
          <a:top>
            <a:ln w="12700" cap="flat">
              <a:solidFill>
                <a:srgbClr val="212121"/>
              </a:solidFill>
              <a:prstDash val="solid"/>
              <a:round/>
            </a:ln>
          </a:top>
          <a:bottom>
            <a:ln w="12700" cap="flat">
              <a:solidFill>
                <a:srgbClr val="212121"/>
              </a:solidFill>
              <a:prstDash val="solid"/>
              <a:round/>
            </a:ln>
          </a:bottom>
          <a:insideH>
            <a:ln w="12700" cap="flat">
              <a:solidFill>
                <a:srgbClr val="212121"/>
              </a:solidFill>
              <a:prstDash val="solid"/>
              <a:round/>
            </a:ln>
          </a:insideH>
          <a:insideV>
            <a:ln w="12700" cap="flat">
              <a:solidFill>
                <a:srgbClr val="212121"/>
              </a:solidFill>
              <a:prstDash val="solid"/>
              <a:round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212121"/>
        </a:fontRef>
        <a:srgbClr val="212121"/>
      </a:tcTxStyle>
      <a:tcStyle>
        <a:tcBdr>
          <a:left>
            <a:ln w="12700" cap="flat">
              <a:solidFill>
                <a:srgbClr val="212121"/>
              </a:solidFill>
              <a:prstDash val="solid"/>
              <a:round/>
            </a:ln>
          </a:left>
          <a:right>
            <a:ln w="12700" cap="flat">
              <a:solidFill>
                <a:srgbClr val="212121"/>
              </a:solidFill>
              <a:prstDash val="solid"/>
              <a:round/>
            </a:ln>
          </a:right>
          <a:top>
            <a:ln w="12700" cap="flat">
              <a:solidFill>
                <a:srgbClr val="212121"/>
              </a:solidFill>
              <a:prstDash val="solid"/>
              <a:round/>
            </a:ln>
          </a:top>
          <a:bottom>
            <a:ln w="12700" cap="flat">
              <a:solidFill>
                <a:srgbClr val="212121"/>
              </a:solidFill>
              <a:prstDash val="solid"/>
              <a:round/>
            </a:ln>
          </a:bottom>
          <a:insideH>
            <a:ln w="12700" cap="flat">
              <a:solidFill>
                <a:srgbClr val="212121"/>
              </a:solidFill>
              <a:prstDash val="solid"/>
              <a:round/>
            </a:ln>
          </a:insideH>
          <a:insideV>
            <a:ln w="12700" cap="flat">
              <a:solidFill>
                <a:srgbClr val="212121"/>
              </a:solidFill>
              <a:prstDash val="solid"/>
              <a:round/>
            </a:ln>
          </a:insideV>
        </a:tcBdr>
        <a:fill>
          <a:solidFill>
            <a:srgbClr val="FFFFFF"/>
          </a:solidFill>
        </a:fill>
      </a:tcStyle>
    </a:firstCol>
    <a:lastRow>
      <a:tcTxStyle b="on" i="off">
        <a:fontRef idx="minor">
          <a:srgbClr val="212121"/>
        </a:fontRef>
        <a:srgbClr val="212121"/>
      </a:tcTxStyle>
      <a:tcStyle>
        <a:tcBdr>
          <a:left>
            <a:ln w="12700" cap="flat">
              <a:solidFill>
                <a:srgbClr val="212121"/>
              </a:solidFill>
              <a:prstDash val="solid"/>
              <a:round/>
            </a:ln>
          </a:left>
          <a:right>
            <a:ln w="12700" cap="flat">
              <a:solidFill>
                <a:srgbClr val="212121"/>
              </a:solidFill>
              <a:prstDash val="solid"/>
              <a:round/>
            </a:ln>
          </a:right>
          <a:top>
            <a:ln w="38100" cap="flat">
              <a:solidFill>
                <a:srgbClr val="212121"/>
              </a:solidFill>
              <a:prstDash val="solid"/>
              <a:round/>
            </a:ln>
          </a:top>
          <a:bottom>
            <a:ln w="12700" cap="flat">
              <a:solidFill>
                <a:srgbClr val="212121"/>
              </a:solidFill>
              <a:prstDash val="solid"/>
              <a:round/>
            </a:ln>
          </a:bottom>
          <a:insideH>
            <a:ln w="12700" cap="flat">
              <a:solidFill>
                <a:srgbClr val="212121"/>
              </a:solidFill>
              <a:prstDash val="solid"/>
              <a:round/>
            </a:ln>
          </a:insideH>
          <a:insideV>
            <a:ln w="12700" cap="flat">
              <a:solidFill>
                <a:srgbClr val="212121"/>
              </a:solidFill>
              <a:prstDash val="solid"/>
              <a:round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212121"/>
        </a:fontRef>
        <a:srgbClr val="212121"/>
      </a:tcTxStyle>
      <a:tcStyle>
        <a:tcBdr>
          <a:left>
            <a:ln w="12700" cap="flat">
              <a:solidFill>
                <a:srgbClr val="212121"/>
              </a:solidFill>
              <a:prstDash val="solid"/>
              <a:round/>
            </a:ln>
          </a:left>
          <a:right>
            <a:ln w="12700" cap="flat">
              <a:solidFill>
                <a:srgbClr val="212121"/>
              </a:solidFill>
              <a:prstDash val="solid"/>
              <a:round/>
            </a:ln>
          </a:right>
          <a:top>
            <a:ln w="12700" cap="flat">
              <a:solidFill>
                <a:srgbClr val="212121"/>
              </a:solidFill>
              <a:prstDash val="solid"/>
              <a:round/>
            </a:ln>
          </a:top>
          <a:bottom>
            <a:ln w="38100" cap="flat">
              <a:solidFill>
                <a:srgbClr val="212121"/>
              </a:solidFill>
              <a:prstDash val="solid"/>
              <a:round/>
            </a:ln>
          </a:bottom>
          <a:insideH>
            <a:ln w="12700" cap="flat">
              <a:solidFill>
                <a:srgbClr val="212121"/>
              </a:solidFill>
              <a:prstDash val="solid"/>
              <a:round/>
            </a:ln>
          </a:insideH>
          <a:insideV>
            <a:ln w="12700" cap="flat">
              <a:solidFill>
                <a:srgbClr val="212121"/>
              </a:solidFill>
              <a:prstDash val="solid"/>
              <a:round/>
            </a:ln>
          </a:insideV>
        </a:tcBdr>
        <a:fill>
          <a:solidFill>
            <a:srgbClr val="FFFFF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508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7" name="Shape 10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400">
        <a:latin typeface="+mn-lt"/>
        <a:ea typeface="+mn-ea"/>
        <a:cs typeface="+mn-cs"/>
        <a:sym typeface="Arial"/>
      </a:defRPr>
    </a:lvl1pPr>
    <a:lvl2pPr indent="228600" latinLnBrk="0">
      <a:defRPr sz="1400">
        <a:latin typeface="+mn-lt"/>
        <a:ea typeface="+mn-ea"/>
        <a:cs typeface="+mn-cs"/>
        <a:sym typeface="Arial"/>
      </a:defRPr>
    </a:lvl2pPr>
    <a:lvl3pPr indent="457200" latinLnBrk="0">
      <a:defRPr sz="1400">
        <a:latin typeface="+mn-lt"/>
        <a:ea typeface="+mn-ea"/>
        <a:cs typeface="+mn-cs"/>
        <a:sym typeface="Arial"/>
      </a:defRPr>
    </a:lvl3pPr>
    <a:lvl4pPr indent="685800" latinLnBrk="0">
      <a:defRPr sz="1400">
        <a:latin typeface="+mn-lt"/>
        <a:ea typeface="+mn-ea"/>
        <a:cs typeface="+mn-cs"/>
        <a:sym typeface="Arial"/>
      </a:defRPr>
    </a:lvl4pPr>
    <a:lvl5pPr indent="914400" latinLnBrk="0">
      <a:defRPr sz="1400">
        <a:latin typeface="+mn-lt"/>
        <a:ea typeface="+mn-ea"/>
        <a:cs typeface="+mn-cs"/>
        <a:sym typeface="Arial"/>
      </a:defRPr>
    </a:lvl5pPr>
    <a:lvl6pPr indent="1143000" latinLnBrk="0">
      <a:defRPr sz="1400">
        <a:latin typeface="+mn-lt"/>
        <a:ea typeface="+mn-ea"/>
        <a:cs typeface="+mn-cs"/>
        <a:sym typeface="Arial"/>
      </a:defRPr>
    </a:lvl6pPr>
    <a:lvl7pPr indent="1371600" latinLnBrk="0">
      <a:defRPr sz="1400">
        <a:latin typeface="+mn-lt"/>
        <a:ea typeface="+mn-ea"/>
        <a:cs typeface="+mn-cs"/>
        <a:sym typeface="Arial"/>
      </a:defRPr>
    </a:lvl7pPr>
    <a:lvl8pPr indent="1600200" latinLnBrk="0">
      <a:defRPr sz="1400">
        <a:latin typeface="+mn-lt"/>
        <a:ea typeface="+mn-ea"/>
        <a:cs typeface="+mn-cs"/>
        <a:sym typeface="Arial"/>
      </a:defRPr>
    </a:lvl8pPr>
    <a:lvl9pPr indent="1828800" latinLnBrk="0">
      <a:defRPr sz="1400">
        <a:latin typeface="+mn-lt"/>
        <a:ea typeface="+mn-ea"/>
        <a:cs typeface="+mn-cs"/>
        <a:sym typeface="Arial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311708" y="744574"/>
            <a:ext cx="8520601" cy="2052601"/>
          </a:xfrm>
          <a:prstGeom prst="rect">
            <a:avLst/>
          </a:prstGeom>
        </p:spPr>
        <p:txBody>
          <a:bodyPr anchor="b"/>
          <a:lstStyle>
            <a:lvl1pPr algn="ctr">
              <a:defRPr sz="5200"/>
            </a:lvl1pPr>
          </a:lstStyle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311699" y="2834125"/>
            <a:ext cx="8520602" cy="792601"/>
          </a:xfrm>
          <a:prstGeom prst="rect">
            <a:avLst/>
          </a:prstGeom>
        </p:spPr>
        <p:txBody>
          <a:bodyPr/>
          <a:lstStyle>
            <a:lvl1pPr marL="342900" indent="-228600" algn="ctr">
              <a:lnSpc>
                <a:spcPct val="100000"/>
              </a:lnSpc>
              <a:buClrTx/>
              <a:buSzTx/>
              <a:buFontTx/>
              <a:buNone/>
              <a:defRPr sz="2800"/>
            </a:lvl1pPr>
            <a:lvl2pPr marL="342900" indent="254000" algn="ctr">
              <a:lnSpc>
                <a:spcPct val="100000"/>
              </a:lnSpc>
              <a:buClrTx/>
              <a:buSzTx/>
              <a:buFontTx/>
              <a:buNone/>
              <a:defRPr sz="2800"/>
            </a:lvl2pPr>
            <a:lvl3pPr marL="342900" indent="711200" algn="ctr">
              <a:lnSpc>
                <a:spcPct val="100000"/>
              </a:lnSpc>
              <a:buClrTx/>
              <a:buSzTx/>
              <a:buFontTx/>
              <a:buNone/>
              <a:defRPr sz="2800"/>
            </a:lvl3pPr>
            <a:lvl4pPr marL="342900" indent="1168400" algn="ctr">
              <a:lnSpc>
                <a:spcPct val="100000"/>
              </a:lnSpc>
              <a:buClrTx/>
              <a:buSzTx/>
              <a:buFontTx/>
              <a:buNone/>
              <a:defRPr sz="2800"/>
            </a:lvl4pPr>
            <a:lvl5pPr marL="342900" indent="1625600" algn="ctr">
              <a:lnSpc>
                <a:spcPct val="100000"/>
              </a:lnSpc>
              <a:buClrTx/>
              <a:buSzTx/>
              <a:buFontTx/>
              <a:buNone/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IG_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xx%"/>
          <p:cNvSpPr txBox="1"/>
          <p:nvPr>
            <p:ph type="title" hasCustomPrompt="1"/>
          </p:nvPr>
        </p:nvSpPr>
        <p:spPr>
          <a:xfrm>
            <a:off x="311699" y="1106125"/>
            <a:ext cx="8520602" cy="1963500"/>
          </a:xfrm>
          <a:prstGeom prst="rect">
            <a:avLst/>
          </a:prstGeom>
        </p:spPr>
        <p:txBody>
          <a:bodyPr anchor="b"/>
          <a:lstStyle>
            <a:lvl1pPr algn="ctr">
              <a:defRPr sz="12000"/>
            </a:lvl1pPr>
          </a:lstStyle>
          <a:p>
            <a:pPr/>
            <a:r>
              <a:t>xx%</a:t>
            </a:r>
          </a:p>
        </p:txBody>
      </p:sp>
      <p:sp>
        <p:nvSpPr>
          <p:cNvPr id="92" name="Body Level One…"/>
          <p:cNvSpPr txBox="1"/>
          <p:nvPr>
            <p:ph type="body" sz="half" idx="1"/>
          </p:nvPr>
        </p:nvSpPr>
        <p:spPr>
          <a:xfrm>
            <a:off x="311699" y="3152225"/>
            <a:ext cx="8520602" cy="1300800"/>
          </a:xfrm>
          <a:prstGeom prst="rect">
            <a:avLst/>
          </a:prstGeom>
        </p:spPr>
        <p:txBody>
          <a:bodyPr/>
          <a:lstStyle>
            <a:lvl1pPr algn="ctr"/>
            <a:lvl2pPr algn="ctr"/>
            <a:lvl3pPr algn="ctr"/>
            <a:lvl4pPr algn="ctr"/>
            <a:lvl5pPr algn="ctr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_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xfrm>
            <a:off x="311699" y="2150849"/>
            <a:ext cx="8520602" cy="841801"/>
          </a:xfrm>
          <a:prstGeom prst="rect">
            <a:avLst/>
          </a:prstGeom>
        </p:spPr>
        <p:txBody>
          <a:bodyPr anchor="ctr"/>
          <a:lstStyle>
            <a:lvl1pPr algn="ctr">
              <a:defRPr sz="3600"/>
            </a:lvl1pPr>
          </a:lstStyle>
          <a:p>
            <a:pPr/>
            <a:r>
              <a:t>Title Text</a:t>
            </a:r>
          </a:p>
        </p:txBody>
      </p:sp>
      <p:sp>
        <p:nvSpPr>
          <p:cNvPr id="2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_AND_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9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_AND_TWO_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8" name="Body Level One…"/>
          <p:cNvSpPr txBox="1"/>
          <p:nvPr>
            <p:ph type="body" sz="half" idx="1"/>
          </p:nvPr>
        </p:nvSpPr>
        <p:spPr>
          <a:xfrm>
            <a:off x="311699" y="1152475"/>
            <a:ext cx="3999902" cy="3416400"/>
          </a:xfrm>
          <a:prstGeom prst="rect">
            <a:avLst/>
          </a:prstGeom>
        </p:spPr>
        <p:txBody>
          <a:bodyPr/>
          <a:lstStyle>
            <a:lvl1pPr indent="-317500">
              <a:buSzPts val="1400"/>
              <a:defRPr sz="1400"/>
            </a:lvl1pPr>
            <a:lvl2pPr marL="965200" indent="-355600">
              <a:buSzPts val="1400"/>
              <a:defRPr sz="1400"/>
            </a:lvl2pPr>
            <a:lvl3pPr marL="1422400" indent="-355600">
              <a:buSzPts val="1400"/>
              <a:defRPr sz="1400"/>
            </a:lvl3pPr>
            <a:lvl4pPr marL="1879600" indent="-355600">
              <a:buSzPts val="1400"/>
              <a:defRPr sz="1400"/>
            </a:lvl4pPr>
            <a:lvl5pPr marL="2336800" indent="-355600">
              <a:buSzPts val="1400"/>
              <a:defRPr sz="1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9" name="Google Shape;23;p5"/>
          <p:cNvSpPr txBox="1"/>
          <p:nvPr>
            <p:ph type="body" sz="half" idx="13"/>
          </p:nvPr>
        </p:nvSpPr>
        <p:spPr>
          <a:xfrm>
            <a:off x="4832399" y="1152475"/>
            <a:ext cx="3999902" cy="3416400"/>
          </a:xfrm>
          <a:prstGeom prst="rect">
            <a:avLst/>
          </a:prstGeom>
        </p:spPr>
        <p:txBody>
          <a:bodyPr/>
          <a:lstStyle/>
          <a:p>
            <a:pPr indent="-317500">
              <a:buSzPts val="1400"/>
              <a:defRPr sz="1400"/>
            </a:pPr>
          </a:p>
        </p:txBody>
      </p:sp>
      <p:sp>
        <p:nvSpPr>
          <p:cNvPr id="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ONE_COLUMN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itle Text"/>
          <p:cNvSpPr txBox="1"/>
          <p:nvPr>
            <p:ph type="title"/>
          </p:nvPr>
        </p:nvSpPr>
        <p:spPr>
          <a:xfrm>
            <a:off x="311699" y="555600"/>
            <a:ext cx="2808001" cy="7557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pPr/>
            <a:r>
              <a:t>Title Text</a:t>
            </a:r>
          </a:p>
        </p:txBody>
      </p:sp>
      <p:sp>
        <p:nvSpPr>
          <p:cNvPr id="56" name="Body Level One…"/>
          <p:cNvSpPr txBox="1"/>
          <p:nvPr>
            <p:ph type="body" sz="quarter" idx="1"/>
          </p:nvPr>
        </p:nvSpPr>
        <p:spPr>
          <a:xfrm>
            <a:off x="311699" y="1389599"/>
            <a:ext cx="2808001" cy="3179401"/>
          </a:xfrm>
          <a:prstGeom prst="rect">
            <a:avLst/>
          </a:prstGeom>
        </p:spPr>
        <p:txBody>
          <a:bodyPr/>
          <a:lstStyle>
            <a:lvl1pPr indent="-304800">
              <a:buSzPts val="1200"/>
              <a:defRPr sz="1200"/>
            </a:lvl1pPr>
            <a:lvl2pPr marL="914400" indent="-304800">
              <a:buSzPts val="1200"/>
              <a:defRPr sz="1200"/>
            </a:lvl2pPr>
            <a:lvl3pPr marL="1371600" indent="-304800">
              <a:buSzPts val="1200"/>
              <a:defRPr sz="1200"/>
            </a:lvl3pPr>
            <a:lvl4pPr marL="1828800" indent="-304800">
              <a:buSzPts val="1200"/>
              <a:defRPr sz="1200"/>
            </a:lvl4pPr>
            <a:lvl5pPr marL="2286000" indent="-304800">
              <a:buSzPts val="1200"/>
              <a:defRPr sz="1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MAIN_POI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itle Text"/>
          <p:cNvSpPr txBox="1"/>
          <p:nvPr>
            <p:ph type="title"/>
          </p:nvPr>
        </p:nvSpPr>
        <p:spPr>
          <a:xfrm>
            <a:off x="490250" y="450149"/>
            <a:ext cx="6367801" cy="4090801"/>
          </a:xfrm>
          <a:prstGeom prst="rect">
            <a:avLst/>
          </a:prstGeom>
        </p:spPr>
        <p:txBody>
          <a:bodyPr anchor="ctr"/>
          <a:lstStyle>
            <a:lvl1pPr>
              <a:defRPr sz="4800"/>
            </a:lvl1pPr>
          </a:lstStyle>
          <a:p>
            <a:pPr/>
            <a:r>
              <a:t>Title Text</a:t>
            </a:r>
          </a:p>
        </p:txBody>
      </p:sp>
      <p:sp>
        <p:nvSpPr>
          <p:cNvPr id="6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_TITLE_AND_DESCRI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36;p9"/>
          <p:cNvSpPr/>
          <p:nvPr/>
        </p:nvSpPr>
        <p:spPr>
          <a:xfrm>
            <a:off x="4572000" y="24"/>
            <a:ext cx="4572000" cy="5143501"/>
          </a:xfrm>
          <a:prstGeom prst="rect">
            <a:avLst/>
          </a:prstGeom>
          <a:solidFill>
            <a:srgbClr val="303030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>
                <a:solidFill>
                  <a:srgbClr val="000000"/>
                </a:solidFill>
              </a:defRPr>
            </a:pPr>
          </a:p>
        </p:txBody>
      </p:sp>
      <p:sp>
        <p:nvSpPr>
          <p:cNvPr id="73" name="Title Text"/>
          <p:cNvSpPr txBox="1"/>
          <p:nvPr>
            <p:ph type="title"/>
          </p:nvPr>
        </p:nvSpPr>
        <p:spPr>
          <a:xfrm>
            <a:off x="265500" y="1233175"/>
            <a:ext cx="4045200" cy="1482301"/>
          </a:xfrm>
          <a:prstGeom prst="rect">
            <a:avLst/>
          </a:prstGeom>
        </p:spPr>
        <p:txBody>
          <a:bodyPr anchor="b"/>
          <a:lstStyle>
            <a:lvl1pPr algn="ctr">
              <a:defRPr sz="4200"/>
            </a:lvl1pPr>
          </a:lstStyle>
          <a:p>
            <a:pPr/>
            <a:r>
              <a:t>Title Text</a:t>
            </a:r>
          </a:p>
        </p:txBody>
      </p:sp>
      <p:sp>
        <p:nvSpPr>
          <p:cNvPr id="74" name="Body Level One…"/>
          <p:cNvSpPr txBox="1"/>
          <p:nvPr>
            <p:ph type="body" sz="quarter" idx="1"/>
          </p:nvPr>
        </p:nvSpPr>
        <p:spPr>
          <a:xfrm>
            <a:off x="265500" y="2803075"/>
            <a:ext cx="4045200" cy="1235101"/>
          </a:xfrm>
          <a:prstGeom prst="rect">
            <a:avLst/>
          </a:prstGeom>
        </p:spPr>
        <p:txBody>
          <a:bodyPr/>
          <a:lstStyle>
            <a:lvl1pPr marL="342900" indent="-228600" algn="ctr">
              <a:lnSpc>
                <a:spcPct val="100000"/>
              </a:lnSpc>
              <a:buClrTx/>
              <a:buSzTx/>
              <a:buFontTx/>
              <a:buNone/>
              <a:defRPr sz="2100"/>
            </a:lvl1pPr>
            <a:lvl2pPr marL="342900" indent="254000" algn="ctr">
              <a:lnSpc>
                <a:spcPct val="100000"/>
              </a:lnSpc>
              <a:buClrTx/>
              <a:buSzTx/>
              <a:buFontTx/>
              <a:buNone/>
              <a:defRPr sz="2100"/>
            </a:lvl2pPr>
            <a:lvl3pPr marL="342900" indent="711200" algn="ctr">
              <a:lnSpc>
                <a:spcPct val="100000"/>
              </a:lnSpc>
              <a:buClrTx/>
              <a:buSzTx/>
              <a:buFontTx/>
              <a:buNone/>
              <a:defRPr sz="2100"/>
            </a:lvl3pPr>
            <a:lvl4pPr marL="342900" indent="1168400" algn="ctr">
              <a:lnSpc>
                <a:spcPct val="100000"/>
              </a:lnSpc>
              <a:buClrTx/>
              <a:buSzTx/>
              <a:buFontTx/>
              <a:buNone/>
              <a:defRPr sz="2100"/>
            </a:lvl4pPr>
            <a:lvl5pPr marL="342900" indent="1625600" algn="ctr">
              <a:lnSpc>
                <a:spcPct val="100000"/>
              </a:lnSpc>
              <a:buClrTx/>
              <a:buSzTx/>
              <a:buFontTx/>
              <a:buNone/>
              <a:defRPr sz="21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5" name="Google Shape;39;p9"/>
          <p:cNvSpPr txBox="1"/>
          <p:nvPr>
            <p:ph type="body" sz="half" idx="13"/>
          </p:nvPr>
        </p:nvSpPr>
        <p:spPr>
          <a:xfrm>
            <a:off x="4939500" y="724199"/>
            <a:ext cx="3837000" cy="3695102"/>
          </a:xfrm>
          <a:prstGeom prst="rect">
            <a:avLst/>
          </a:prstGeom>
        </p:spPr>
        <p:txBody>
          <a:bodyPr anchor="ctr"/>
          <a:lstStyle/>
          <a:p>
            <a:pPr>
              <a:buClr>
                <a:srgbClr val="FFFFFF"/>
              </a:buCl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APTION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Body Level One…"/>
          <p:cNvSpPr txBox="1"/>
          <p:nvPr>
            <p:ph type="body" sz="quarter" idx="1"/>
          </p:nvPr>
        </p:nvSpPr>
        <p:spPr>
          <a:xfrm>
            <a:off x="311699" y="4230575"/>
            <a:ext cx="5998802" cy="605101"/>
          </a:xfrm>
          <a:prstGeom prst="rect">
            <a:avLst/>
          </a:prstGeom>
        </p:spPr>
        <p:txBody>
          <a:bodyPr anchor="ctr"/>
          <a:lstStyle>
            <a:lvl1pPr marL="228600" indent="0">
              <a:lnSpc>
                <a:spcPct val="100000"/>
              </a:lnSpc>
              <a:buClrTx/>
              <a:buSzTx/>
              <a:buFontTx/>
              <a:buNone/>
            </a:lvl1pPr>
            <a:lvl2pPr>
              <a:lnSpc>
                <a:spcPct val="100000"/>
              </a:lnSpc>
              <a:buClrTx/>
              <a:buFontTx/>
            </a:lvl2pPr>
            <a:lvl3pPr>
              <a:lnSpc>
                <a:spcPct val="100000"/>
              </a:lnSpc>
              <a:buClrTx/>
              <a:buFontTx/>
            </a:lvl3pPr>
            <a:lvl4pPr>
              <a:lnSpc>
                <a:spcPct val="100000"/>
              </a:lnSpc>
              <a:buClrTx/>
              <a:buFontTx/>
            </a:lvl4pPr>
            <a:lvl5pPr>
              <a:lnSpc>
                <a:spcPct val="100000"/>
              </a:lnSpc>
              <a:buClrTx/>
              <a:buFontTx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21212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311699" y="445025"/>
            <a:ext cx="8520602" cy="572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4" tIns="91424" rIns="91424" bIns="91424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311699" y="1152475"/>
            <a:ext cx="8520602" cy="341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4" tIns="91424" rIns="91424" bIns="91424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8684345" y="4700819"/>
            <a:ext cx="336813" cy="318396"/>
          </a:xfrm>
          <a:prstGeom prst="rect">
            <a:avLst/>
          </a:prstGeom>
          <a:ln w="12700">
            <a:miter lim="400000"/>
          </a:ln>
        </p:spPr>
        <p:txBody>
          <a:bodyPr wrap="none" lIns="91424" tIns="91424" rIns="91424" bIns="91424" anchor="ctr">
            <a:spAutoFit/>
          </a:bodyPr>
          <a:lstStyle>
            <a:lvl1pPr algn="r">
              <a:defRPr sz="1000">
                <a:solidFill>
                  <a:srgbClr val="ADADAD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9pPr>
    </p:titleStyle>
    <p:bodyStyle>
      <a:lvl1pPr marL="457200" marR="0" indent="-342900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ADADAD"/>
        </a:buClr>
        <a:buSzPts val="1800"/>
        <a:buFont typeface="Arial"/>
        <a:buChar char="●"/>
        <a:tabLst/>
        <a:defRPr b="0" baseline="0" cap="none" i="0" spc="0" strike="noStrike" sz="1800" u="none">
          <a:solidFill>
            <a:srgbClr val="ADADAD"/>
          </a:solidFill>
          <a:uFillTx/>
          <a:latin typeface="+mn-lt"/>
          <a:ea typeface="+mn-ea"/>
          <a:cs typeface="+mn-cs"/>
          <a:sym typeface="Arial"/>
        </a:defRPr>
      </a:lvl1pPr>
      <a:lvl2pPr marL="10051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ADADAD"/>
        </a:buClr>
        <a:buSzPts val="1800"/>
        <a:buFont typeface="Arial"/>
        <a:buChar char="○"/>
        <a:tabLst/>
        <a:defRPr b="0" baseline="0" cap="none" i="0" spc="0" strike="noStrike" sz="1800" u="none">
          <a:solidFill>
            <a:srgbClr val="ADADAD"/>
          </a:solidFill>
          <a:uFillTx/>
          <a:latin typeface="+mn-lt"/>
          <a:ea typeface="+mn-ea"/>
          <a:cs typeface="+mn-cs"/>
          <a:sym typeface="Arial"/>
        </a:defRPr>
      </a:lvl2pPr>
      <a:lvl3pPr marL="14623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ADADAD"/>
        </a:buClr>
        <a:buSzPts val="1800"/>
        <a:buFont typeface="Arial"/>
        <a:buChar char="■"/>
        <a:tabLst/>
        <a:defRPr b="0" baseline="0" cap="none" i="0" spc="0" strike="noStrike" sz="1800" u="none">
          <a:solidFill>
            <a:srgbClr val="ADADAD"/>
          </a:solidFill>
          <a:uFillTx/>
          <a:latin typeface="+mn-lt"/>
          <a:ea typeface="+mn-ea"/>
          <a:cs typeface="+mn-cs"/>
          <a:sym typeface="Arial"/>
        </a:defRPr>
      </a:lvl3pPr>
      <a:lvl4pPr marL="19195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ADADAD"/>
        </a:buClr>
        <a:buSzPts val="1800"/>
        <a:buFont typeface="Arial"/>
        <a:buChar char="●"/>
        <a:tabLst/>
        <a:defRPr b="0" baseline="0" cap="none" i="0" spc="0" strike="noStrike" sz="1800" u="none">
          <a:solidFill>
            <a:srgbClr val="ADADAD"/>
          </a:solidFill>
          <a:uFillTx/>
          <a:latin typeface="+mn-lt"/>
          <a:ea typeface="+mn-ea"/>
          <a:cs typeface="+mn-cs"/>
          <a:sym typeface="Arial"/>
        </a:defRPr>
      </a:lvl4pPr>
      <a:lvl5pPr marL="23767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ADADAD"/>
        </a:buClr>
        <a:buSzPts val="1800"/>
        <a:buFont typeface="Arial"/>
        <a:buChar char="○"/>
        <a:tabLst/>
        <a:defRPr b="0" baseline="0" cap="none" i="0" spc="0" strike="noStrike" sz="1800" u="none">
          <a:solidFill>
            <a:srgbClr val="ADADAD"/>
          </a:solidFill>
          <a:uFillTx/>
          <a:latin typeface="+mn-lt"/>
          <a:ea typeface="+mn-ea"/>
          <a:cs typeface="+mn-cs"/>
          <a:sym typeface="Arial"/>
        </a:defRPr>
      </a:lvl5pPr>
      <a:lvl6pPr marL="28339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ADADAD"/>
        </a:buClr>
        <a:buSzPts val="1800"/>
        <a:buFont typeface="Arial"/>
        <a:buChar char="■"/>
        <a:tabLst/>
        <a:defRPr b="0" baseline="0" cap="none" i="0" spc="0" strike="noStrike" sz="1800" u="none">
          <a:solidFill>
            <a:srgbClr val="ADADAD"/>
          </a:solidFill>
          <a:uFillTx/>
          <a:latin typeface="+mn-lt"/>
          <a:ea typeface="+mn-ea"/>
          <a:cs typeface="+mn-cs"/>
          <a:sym typeface="Arial"/>
        </a:defRPr>
      </a:lvl6pPr>
      <a:lvl7pPr marL="32911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ADADAD"/>
        </a:buClr>
        <a:buSzPts val="1800"/>
        <a:buFont typeface="Arial"/>
        <a:buChar char="●"/>
        <a:tabLst/>
        <a:defRPr b="0" baseline="0" cap="none" i="0" spc="0" strike="noStrike" sz="1800" u="none">
          <a:solidFill>
            <a:srgbClr val="ADADAD"/>
          </a:solidFill>
          <a:uFillTx/>
          <a:latin typeface="+mn-lt"/>
          <a:ea typeface="+mn-ea"/>
          <a:cs typeface="+mn-cs"/>
          <a:sym typeface="Arial"/>
        </a:defRPr>
      </a:lvl7pPr>
      <a:lvl8pPr marL="37483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ADADAD"/>
        </a:buClr>
        <a:buSzPts val="1800"/>
        <a:buFont typeface="Arial"/>
        <a:buChar char="○"/>
        <a:tabLst/>
        <a:defRPr b="0" baseline="0" cap="none" i="0" spc="0" strike="noStrike" sz="1800" u="none">
          <a:solidFill>
            <a:srgbClr val="ADADAD"/>
          </a:solidFill>
          <a:uFillTx/>
          <a:latin typeface="+mn-lt"/>
          <a:ea typeface="+mn-ea"/>
          <a:cs typeface="+mn-cs"/>
          <a:sym typeface="Arial"/>
        </a:defRPr>
      </a:lvl8pPr>
      <a:lvl9pPr marL="42055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ADADAD"/>
        </a:buClr>
        <a:buSzPts val="1800"/>
        <a:buFont typeface="Arial"/>
        <a:buChar char="■"/>
        <a:tabLst/>
        <a:defRPr b="0" baseline="0" cap="none" i="0" spc="0" strike="noStrike" sz="1800" u="none">
          <a:solidFill>
            <a:srgbClr val="ADADAD"/>
          </a:solidFill>
          <a:uFillTx/>
          <a:latin typeface="+mn-lt"/>
          <a:ea typeface="+mn-ea"/>
          <a:cs typeface="+mn-cs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54;p13"/>
          <p:cNvSpPr txBox="1"/>
          <p:nvPr>
            <p:ph type="ctrTitle"/>
          </p:nvPr>
        </p:nvSpPr>
        <p:spPr>
          <a:xfrm>
            <a:off x="0" y="1987025"/>
            <a:ext cx="9122400" cy="971101"/>
          </a:xfrm>
          <a:prstGeom prst="rect">
            <a:avLst/>
          </a:prstGeom>
        </p:spPr>
        <p:txBody>
          <a:bodyPr anchor="ctr"/>
          <a:lstStyle>
            <a:lvl1pPr>
              <a:defRPr>
                <a:latin typeface="Cambria"/>
                <a:ea typeface="Cambria"/>
                <a:cs typeface="Cambria"/>
                <a:sym typeface="Cambria"/>
              </a:defRPr>
            </a:lvl1pPr>
          </a:lstStyle>
          <a:p>
            <a:pPr/>
            <a:r>
              <a:t>Dal libro del Deuteronòmio</a:t>
            </a:r>
          </a:p>
        </p:txBody>
      </p:sp>
      <p:sp>
        <p:nvSpPr>
          <p:cNvPr id="110" name="Google Shape;55;p13"/>
          <p:cNvSpPr/>
          <p:nvPr/>
        </p:nvSpPr>
        <p:spPr>
          <a:xfrm>
            <a:off x="-1" y="0"/>
            <a:ext cx="4246502" cy="9117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>
                <a:solidFill>
                  <a:srgbClr val="000000"/>
                </a:solidFill>
              </a:defRPr>
            </a:pPr>
          </a:p>
        </p:txBody>
      </p:sp>
      <p:sp>
        <p:nvSpPr>
          <p:cNvPr id="111" name="Google Shape;56;p13"/>
          <p:cNvSpPr txBox="1"/>
          <p:nvPr/>
        </p:nvSpPr>
        <p:spPr>
          <a:xfrm>
            <a:off x="10800" y="-1"/>
            <a:ext cx="9122400" cy="9117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4" tIns="91424" rIns="91424" bIns="91424" anchor="ctr">
            <a:normAutofit fontScale="100000" lnSpcReduction="0"/>
          </a:bodyPr>
          <a:lstStyle>
            <a:lvl1pPr defTabSz="859536">
              <a:defRPr sz="4888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defRPr>
            </a:lvl1pPr>
          </a:lstStyle>
          <a:p>
            <a:pPr/>
            <a:r>
              <a:t>Prima lettura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54;p13"/>
          <p:cNvSpPr txBox="1"/>
          <p:nvPr>
            <p:ph type="ctrTitle"/>
          </p:nvPr>
        </p:nvSpPr>
        <p:spPr>
          <a:xfrm>
            <a:off x="0" y="1717227"/>
            <a:ext cx="9122400" cy="1971226"/>
          </a:xfrm>
          <a:prstGeom prst="rect">
            <a:avLst/>
          </a:prstGeom>
        </p:spPr>
        <p:txBody>
          <a:bodyPr anchor="ctr"/>
          <a:lstStyle/>
          <a:p>
            <a:pPr defTabSz="685800">
              <a:defRPr sz="3900">
                <a:latin typeface="Cambria"/>
                <a:ea typeface="Cambria"/>
                <a:cs typeface="Cambria"/>
                <a:sym typeface="Cambria"/>
              </a:defRPr>
            </a:pPr>
            <a:r>
              <a:t>Dalla prima lettera </a:t>
            </a:r>
          </a:p>
          <a:p>
            <a:pPr defTabSz="685800">
              <a:defRPr sz="3900">
                <a:latin typeface="Cambria"/>
                <a:ea typeface="Cambria"/>
                <a:cs typeface="Cambria"/>
                <a:sym typeface="Cambria"/>
              </a:defRPr>
            </a:pPr>
            <a:r>
              <a:t>di san Paolo apostolo</a:t>
            </a:r>
          </a:p>
          <a:p>
            <a:pPr defTabSz="685800">
              <a:defRPr sz="3900">
                <a:latin typeface="Cambria"/>
                <a:ea typeface="Cambria"/>
                <a:cs typeface="Cambria"/>
                <a:sym typeface="Cambria"/>
              </a:defRPr>
            </a:pPr>
            <a:r>
              <a:t>ai Corìnzi</a:t>
            </a:r>
          </a:p>
        </p:txBody>
      </p:sp>
      <p:sp>
        <p:nvSpPr>
          <p:cNvPr id="134" name="Google Shape;55;p13"/>
          <p:cNvSpPr/>
          <p:nvPr/>
        </p:nvSpPr>
        <p:spPr>
          <a:xfrm>
            <a:off x="-1" y="0"/>
            <a:ext cx="4246502" cy="9117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>
                <a:solidFill>
                  <a:srgbClr val="000000"/>
                </a:solidFill>
              </a:defRPr>
            </a:pPr>
          </a:p>
        </p:txBody>
      </p:sp>
      <p:sp>
        <p:nvSpPr>
          <p:cNvPr id="135" name="Google Shape;56;p13"/>
          <p:cNvSpPr txBox="1"/>
          <p:nvPr/>
        </p:nvSpPr>
        <p:spPr>
          <a:xfrm>
            <a:off x="10800" y="-1"/>
            <a:ext cx="9122400" cy="9117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4" tIns="91424" rIns="91424" bIns="91424" anchor="ctr">
            <a:normAutofit fontScale="100000" lnSpcReduction="0"/>
          </a:bodyPr>
          <a:lstStyle>
            <a:lvl1pPr defTabSz="859536">
              <a:defRPr sz="4888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defRPr>
            </a:lvl1pPr>
          </a:lstStyle>
          <a:p>
            <a:pPr/>
            <a:r>
              <a:t>Seconda lettura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61;p14"/>
          <p:cNvSpPr txBox="1"/>
          <p:nvPr>
            <p:ph type="ctrTitle"/>
          </p:nvPr>
        </p:nvSpPr>
        <p:spPr>
          <a:xfrm>
            <a:off x="654075" y="0"/>
            <a:ext cx="7878899" cy="5143500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3800">
                <a:latin typeface="Cambria"/>
                <a:ea typeface="Cambria"/>
                <a:cs typeface="Cambria"/>
                <a:sym typeface="Cambria"/>
              </a:defRPr>
            </a:lvl1pPr>
          </a:lstStyle>
          <a:p>
            <a:pPr/>
            <a:r>
              <a:t>Fratelli, il calice della benedizione che noi benediciamo, non è forse comunione con il sangue di Cristo? E il pane che noi spezziamo, non è forse comunione con il corpo di Cristo?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86;p19"/>
          <p:cNvSpPr txBox="1"/>
          <p:nvPr>
            <p:ph type="ctrTitle"/>
          </p:nvPr>
        </p:nvSpPr>
        <p:spPr>
          <a:xfrm>
            <a:off x="654075" y="0"/>
            <a:ext cx="7878899" cy="5143500"/>
          </a:xfrm>
          <a:prstGeom prst="rect">
            <a:avLst/>
          </a:prstGeom>
        </p:spPr>
        <p:txBody>
          <a:bodyPr anchor="ctr"/>
          <a:lstStyle>
            <a:lvl1pPr algn="l">
              <a:defRPr sz="3800">
                <a:latin typeface="Cambria"/>
                <a:ea typeface="Cambria"/>
                <a:cs typeface="Cambria"/>
                <a:sym typeface="Cambria"/>
              </a:defRPr>
            </a:lvl1pPr>
          </a:lstStyle>
          <a:p>
            <a:pPr/>
            <a:r>
              <a:t>Poiché vi è un solo pane, noi siamo, benché molti, un solo corpo: tutti infatti partecipiamo all’unico pane.</a:t>
            </a:r>
          </a:p>
        </p:txBody>
      </p:sp>
      <p:sp>
        <p:nvSpPr>
          <p:cNvPr id="140" name="Google Shape;55;p13"/>
          <p:cNvSpPr/>
          <p:nvPr/>
        </p:nvSpPr>
        <p:spPr>
          <a:xfrm>
            <a:off x="6978231" y="4707356"/>
            <a:ext cx="2407762" cy="426423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>
                <a:solidFill>
                  <a:srgbClr val="000000"/>
                </a:solidFill>
              </a:defRPr>
            </a:pPr>
          </a:p>
        </p:txBody>
      </p:sp>
      <p:sp>
        <p:nvSpPr>
          <p:cNvPr id="141" name="Google Shape;56;p13"/>
          <p:cNvSpPr txBox="1"/>
          <p:nvPr/>
        </p:nvSpPr>
        <p:spPr>
          <a:xfrm>
            <a:off x="6957287" y="4675127"/>
            <a:ext cx="3239491" cy="4908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4" tIns="91424" rIns="91424" bIns="91424" anchor="ctr">
            <a:normAutofit fontScale="100000" lnSpcReduction="0"/>
          </a:bodyPr>
          <a:lstStyle>
            <a:lvl1pPr defTabSz="365760">
              <a:defRPr sz="208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defRPr>
            </a:lvl1pPr>
          </a:lstStyle>
          <a:p>
            <a:pPr/>
            <a:r>
              <a:t>Parola di Dio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54;p13"/>
          <p:cNvSpPr txBox="1"/>
          <p:nvPr>
            <p:ph type="ctrTitle"/>
          </p:nvPr>
        </p:nvSpPr>
        <p:spPr>
          <a:xfrm>
            <a:off x="10800" y="1717227"/>
            <a:ext cx="9122400" cy="1971226"/>
          </a:xfrm>
          <a:prstGeom prst="rect">
            <a:avLst/>
          </a:prstGeom>
        </p:spPr>
        <p:txBody>
          <a:bodyPr anchor="ctr"/>
          <a:lstStyle>
            <a:lvl1pPr>
              <a:defRPr>
                <a:latin typeface="Cambria"/>
                <a:ea typeface="Cambria"/>
                <a:cs typeface="Cambria"/>
                <a:sym typeface="Cambria"/>
              </a:defRPr>
            </a:lvl1pPr>
          </a:lstStyle>
          <a:p>
            <a:pPr/>
            <a:r>
              <a:t>Dal Vangelo secondo Giovanni</a:t>
            </a:r>
          </a:p>
        </p:txBody>
      </p:sp>
      <p:sp>
        <p:nvSpPr>
          <p:cNvPr id="144" name="Google Shape;55;p13"/>
          <p:cNvSpPr/>
          <p:nvPr/>
        </p:nvSpPr>
        <p:spPr>
          <a:xfrm>
            <a:off x="-1" y="0"/>
            <a:ext cx="4246502" cy="9117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>
                <a:solidFill>
                  <a:srgbClr val="000000"/>
                </a:solidFill>
              </a:defRPr>
            </a:pPr>
          </a:p>
        </p:txBody>
      </p:sp>
      <p:sp>
        <p:nvSpPr>
          <p:cNvPr id="145" name="Google Shape;56;p13"/>
          <p:cNvSpPr txBox="1"/>
          <p:nvPr/>
        </p:nvSpPr>
        <p:spPr>
          <a:xfrm>
            <a:off x="10800" y="-1"/>
            <a:ext cx="9122400" cy="9117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4" tIns="91424" rIns="91424" bIns="91424" anchor="ctr">
            <a:normAutofit fontScale="100000" lnSpcReduction="0"/>
          </a:bodyPr>
          <a:lstStyle>
            <a:lvl1pPr defTabSz="859536">
              <a:defRPr sz="4888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defRPr>
            </a:lvl1pPr>
          </a:lstStyle>
          <a:p>
            <a:pPr/>
            <a:r>
              <a:t>Vangelo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61;p14"/>
          <p:cNvSpPr txBox="1"/>
          <p:nvPr>
            <p:ph type="ctrTitle"/>
          </p:nvPr>
        </p:nvSpPr>
        <p:spPr>
          <a:xfrm>
            <a:off x="654075" y="0"/>
            <a:ext cx="7878899" cy="514350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l">
              <a:defRPr sz="3800">
                <a:latin typeface="Cambria"/>
                <a:ea typeface="Cambria"/>
                <a:cs typeface="Cambria"/>
                <a:sym typeface="Cambria"/>
              </a:defRPr>
            </a:pPr>
            <a:r>
              <a:t>In quel tempo, Gesù disse alla folla:</a:t>
            </a:r>
          </a:p>
          <a:p>
            <a:pPr algn="l">
              <a:defRPr sz="3800">
                <a:latin typeface="Cambria"/>
                <a:ea typeface="Cambria"/>
                <a:cs typeface="Cambria"/>
                <a:sym typeface="Cambria"/>
              </a:defRPr>
            </a:pPr>
            <a:r>
              <a:t>«Io sono il pane vivo, disceso dal cielo. Se uno mangia di questo pane vivrà in eterno e il pane che io darò è la mia carne per la vita del mondo».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61;p14"/>
          <p:cNvSpPr txBox="1"/>
          <p:nvPr>
            <p:ph type="ctrTitle"/>
          </p:nvPr>
        </p:nvSpPr>
        <p:spPr>
          <a:xfrm>
            <a:off x="654075" y="0"/>
            <a:ext cx="7878899" cy="5143500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3800">
                <a:latin typeface="Cambria"/>
                <a:ea typeface="Cambria"/>
                <a:cs typeface="Cambria"/>
                <a:sym typeface="Cambria"/>
              </a:defRPr>
            </a:lvl1pPr>
          </a:lstStyle>
          <a:p>
            <a:pPr/>
            <a:r>
              <a:t>Allora i Giudei si misero a discutere aspramente fra loro: «Come può costui darci la sua carne da mangiare?».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61;p14"/>
          <p:cNvSpPr txBox="1"/>
          <p:nvPr>
            <p:ph type="ctrTitle"/>
          </p:nvPr>
        </p:nvSpPr>
        <p:spPr>
          <a:xfrm>
            <a:off x="654075" y="0"/>
            <a:ext cx="7878899" cy="5143500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3800">
                <a:latin typeface="Cambria"/>
                <a:ea typeface="Cambria"/>
                <a:cs typeface="Cambria"/>
                <a:sym typeface="Cambria"/>
              </a:defRPr>
            </a:lvl1pPr>
          </a:lstStyle>
          <a:p>
            <a:pPr/>
            <a:r>
              <a:t>Gesù disse loro: «In verità, in verità io vi dico: se non mangiate la carne del Figlio dell’uomo e non bevete il suo sangue, non avete in voi la vita. Chi mangia la mia carne e beve il mio sangue ha la vita eterna e io lo risusciterò nell’ultimo giorno. Perché la mia carne è vero cibo e il mio sangue vera bevanda.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86;p19"/>
          <p:cNvSpPr txBox="1"/>
          <p:nvPr>
            <p:ph type="ctrTitle"/>
          </p:nvPr>
        </p:nvSpPr>
        <p:spPr>
          <a:xfrm>
            <a:off x="654075" y="0"/>
            <a:ext cx="7878899" cy="5143500"/>
          </a:xfrm>
          <a:prstGeom prst="rect">
            <a:avLst/>
          </a:prstGeom>
        </p:spPr>
        <p:txBody>
          <a:bodyPr anchor="ctr"/>
          <a:lstStyle>
            <a:lvl1pPr algn="l" defTabSz="896111">
              <a:defRPr sz="3724">
                <a:latin typeface="Cambria"/>
                <a:ea typeface="Cambria"/>
                <a:cs typeface="Cambria"/>
                <a:sym typeface="Cambria"/>
              </a:defRPr>
            </a:lvl1pPr>
          </a:lstStyle>
          <a:p>
            <a:pPr/>
            <a:r>
              <a:t>Chi mangia la mia carne e beve il mio sangue rimane in me e io in lui. Come il Padre, che ha la vita, ha mandato me e io vivo per il Padre, così anche colui che mangia me vivrà per me. Questo è il pane disceso dal cielo; non è come quello che mangiarono i padri e morirono. Chi mangia questo pane vivrà in eterno».</a:t>
            </a:r>
          </a:p>
        </p:txBody>
      </p:sp>
      <p:sp>
        <p:nvSpPr>
          <p:cNvPr id="154" name="Google Shape;55;p13"/>
          <p:cNvSpPr/>
          <p:nvPr/>
        </p:nvSpPr>
        <p:spPr>
          <a:xfrm>
            <a:off x="6978231" y="4707356"/>
            <a:ext cx="2407762" cy="426423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>
                <a:solidFill>
                  <a:srgbClr val="000000"/>
                </a:solidFill>
              </a:defRPr>
            </a:pPr>
          </a:p>
        </p:txBody>
      </p:sp>
      <p:sp>
        <p:nvSpPr>
          <p:cNvPr id="155" name="Google Shape;56;p13"/>
          <p:cNvSpPr txBox="1"/>
          <p:nvPr/>
        </p:nvSpPr>
        <p:spPr>
          <a:xfrm>
            <a:off x="6957287" y="4675127"/>
            <a:ext cx="3239491" cy="4908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4" tIns="91424" rIns="91424" bIns="91424" anchor="ctr">
            <a:normAutofit fontScale="100000" lnSpcReduction="0"/>
          </a:bodyPr>
          <a:lstStyle>
            <a:lvl1pPr defTabSz="365760">
              <a:defRPr sz="208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defRPr>
            </a:lvl1pPr>
          </a:lstStyle>
          <a:p>
            <a:pPr/>
            <a:r>
              <a:t>Parola del Signore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61;p14"/>
          <p:cNvSpPr txBox="1"/>
          <p:nvPr>
            <p:ph type="ctrTitle"/>
          </p:nvPr>
        </p:nvSpPr>
        <p:spPr>
          <a:xfrm>
            <a:off x="654075" y="0"/>
            <a:ext cx="7878899" cy="514350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l">
              <a:defRPr sz="3800">
                <a:latin typeface="Cambria"/>
                <a:ea typeface="Cambria"/>
                <a:cs typeface="Cambria"/>
                <a:sym typeface="Cambria"/>
              </a:defRPr>
            </a:pPr>
            <a:r>
              <a:t>Mosè parlò al popolo dicendo:</a:t>
            </a:r>
          </a:p>
          <a:p>
            <a:pPr algn="l">
              <a:defRPr sz="3800">
                <a:latin typeface="Cambria"/>
                <a:ea typeface="Cambria"/>
                <a:cs typeface="Cambria"/>
                <a:sym typeface="Cambria"/>
              </a:defRPr>
            </a:pPr>
            <a:r>
              <a:t>«Ricòrdati di tutto il cammino che il Signore, tuo Dio, ti ha fatto percorrere in questi quarant’anni nel deserto, per umiliarti e metterti alla prova, per sapere quello che avevi nel cuore, se tu avresti osservato o no i suoi comandi.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61;p14"/>
          <p:cNvSpPr txBox="1"/>
          <p:nvPr>
            <p:ph type="ctrTitle"/>
          </p:nvPr>
        </p:nvSpPr>
        <p:spPr>
          <a:xfrm>
            <a:off x="654075" y="0"/>
            <a:ext cx="7878899" cy="5143500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3800">
                <a:latin typeface="Cambria"/>
                <a:ea typeface="Cambria"/>
                <a:cs typeface="Cambria"/>
                <a:sym typeface="Cambria"/>
              </a:defRPr>
            </a:lvl1pPr>
          </a:lstStyle>
          <a:p>
            <a:pPr/>
            <a:r>
              <a:t>Egli dunque ti ha umiliato, ti ha fatto provare la fame, poi ti ha nutrito di manna, che tu non conoscevi e che i tuoi padri non avevano mai conosciuto, per farti capire che l’uomo non vive soltanto di pane, ma che l’uomo vive di quanto esce dalla bocca del Signore.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86;p19"/>
          <p:cNvSpPr txBox="1"/>
          <p:nvPr>
            <p:ph type="ctrTitle"/>
          </p:nvPr>
        </p:nvSpPr>
        <p:spPr>
          <a:xfrm>
            <a:off x="654075" y="0"/>
            <a:ext cx="7878899" cy="5143500"/>
          </a:xfrm>
          <a:prstGeom prst="rect">
            <a:avLst/>
          </a:prstGeom>
        </p:spPr>
        <p:txBody>
          <a:bodyPr anchor="ctr"/>
          <a:lstStyle>
            <a:lvl1pPr algn="l" defTabSz="822959">
              <a:defRPr sz="3420">
                <a:latin typeface="Cambria"/>
                <a:ea typeface="Cambria"/>
                <a:cs typeface="Cambria"/>
                <a:sym typeface="Cambria"/>
              </a:defRPr>
            </a:lvl1pPr>
          </a:lstStyle>
          <a:p>
            <a:pPr/>
            <a:r>
              <a:t>Non dimenticare il Signore, tuo Dio, che ti ha fatto uscire dalla terra d’Egitto, dalla condizione servile; che ti ha condotto per questo deserto grande e spaventoso, luogo di serpenti velenosi e di scorpioni, terra assetata, senz’acqua; che ha fatto sgorgare per te l’acqua dalla roccia durissima; che nel deserto ti ha nutrito di manna sconosciuta ai tuoi padri».</a:t>
            </a:r>
          </a:p>
        </p:txBody>
      </p:sp>
      <p:sp>
        <p:nvSpPr>
          <p:cNvPr id="118" name="Google Shape;55;p13"/>
          <p:cNvSpPr/>
          <p:nvPr/>
        </p:nvSpPr>
        <p:spPr>
          <a:xfrm>
            <a:off x="6978231" y="4707356"/>
            <a:ext cx="2407762" cy="426423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>
                <a:solidFill>
                  <a:srgbClr val="000000"/>
                </a:solidFill>
              </a:defRPr>
            </a:pPr>
          </a:p>
        </p:txBody>
      </p:sp>
      <p:sp>
        <p:nvSpPr>
          <p:cNvPr id="119" name="Google Shape;56;p13"/>
          <p:cNvSpPr txBox="1"/>
          <p:nvPr/>
        </p:nvSpPr>
        <p:spPr>
          <a:xfrm>
            <a:off x="6957287" y="4675127"/>
            <a:ext cx="3239491" cy="4908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4" tIns="91424" rIns="91424" bIns="91424" anchor="ctr">
            <a:normAutofit fontScale="100000" lnSpcReduction="0"/>
          </a:bodyPr>
          <a:lstStyle>
            <a:lvl1pPr defTabSz="365760">
              <a:defRPr sz="208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defRPr>
            </a:lvl1pPr>
          </a:lstStyle>
          <a:p>
            <a:pPr/>
            <a:r>
              <a:t>Parola di Dio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54;p13"/>
          <p:cNvSpPr txBox="1"/>
          <p:nvPr>
            <p:ph type="ctrTitle"/>
          </p:nvPr>
        </p:nvSpPr>
        <p:spPr>
          <a:xfrm>
            <a:off x="0" y="1987025"/>
            <a:ext cx="9122400" cy="971101"/>
          </a:xfrm>
          <a:prstGeom prst="rect">
            <a:avLst/>
          </a:prstGeom>
        </p:spPr>
        <p:txBody>
          <a:bodyPr anchor="ctr"/>
          <a:lstStyle>
            <a:lvl1pPr>
              <a:defRPr>
                <a:latin typeface="Cambria"/>
                <a:ea typeface="Cambria"/>
                <a:cs typeface="Cambria"/>
                <a:sym typeface="Cambria"/>
              </a:defRPr>
            </a:lvl1pPr>
          </a:lstStyle>
          <a:p>
            <a:pPr/>
            <a:r>
              <a:t>Salmo 147</a:t>
            </a:r>
          </a:p>
        </p:txBody>
      </p:sp>
      <p:sp>
        <p:nvSpPr>
          <p:cNvPr id="122" name="Google Shape;55;p13"/>
          <p:cNvSpPr/>
          <p:nvPr/>
        </p:nvSpPr>
        <p:spPr>
          <a:xfrm>
            <a:off x="-1" y="0"/>
            <a:ext cx="5957980" cy="9117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>
                <a:solidFill>
                  <a:srgbClr val="000000"/>
                </a:solidFill>
              </a:defRPr>
            </a:pPr>
          </a:p>
        </p:txBody>
      </p:sp>
      <p:sp>
        <p:nvSpPr>
          <p:cNvPr id="123" name="Google Shape;56;p13"/>
          <p:cNvSpPr txBox="1"/>
          <p:nvPr/>
        </p:nvSpPr>
        <p:spPr>
          <a:xfrm>
            <a:off x="0" y="-1"/>
            <a:ext cx="9122400" cy="9117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4" tIns="91424" rIns="91424" bIns="91424" anchor="ctr">
            <a:normAutofit fontScale="100000" lnSpcReduction="0"/>
          </a:bodyPr>
          <a:lstStyle>
            <a:lvl1pPr defTabSz="859536">
              <a:defRPr sz="4888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defRPr>
            </a:lvl1pPr>
          </a:lstStyle>
          <a:p>
            <a:pPr/>
            <a:r>
              <a:t>Salmo responsoriale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61;p14"/>
          <p:cNvSpPr txBox="1"/>
          <p:nvPr>
            <p:ph type="ctrTitle"/>
          </p:nvPr>
        </p:nvSpPr>
        <p:spPr>
          <a:xfrm>
            <a:off x="654075" y="0"/>
            <a:ext cx="7878899" cy="514350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lvl="1">
              <a:defRPr b="1" sz="3800">
                <a:latin typeface="Cambria"/>
                <a:ea typeface="Cambria"/>
                <a:cs typeface="Cambria"/>
                <a:sym typeface="Cambria"/>
              </a:defRPr>
            </a:pPr>
            <a:r>
              <a:t>Rit.  Loda il Signore, Gerusalemme.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61;p14"/>
          <p:cNvSpPr txBox="1"/>
          <p:nvPr>
            <p:ph type="ctrTitle"/>
          </p:nvPr>
        </p:nvSpPr>
        <p:spPr>
          <a:xfrm>
            <a:off x="654075" y="0"/>
            <a:ext cx="7878899" cy="514350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lvl="1">
              <a:defRPr sz="3800">
                <a:latin typeface="Cambria"/>
                <a:ea typeface="Cambria"/>
                <a:cs typeface="Cambria"/>
                <a:sym typeface="Cambria"/>
              </a:defRPr>
            </a:pPr>
            <a:r>
              <a:t>Celebra il Signore, Gerusalemme,</a:t>
            </a:r>
          </a:p>
          <a:p>
            <a:pPr lvl="1">
              <a:defRPr sz="3800">
                <a:latin typeface="Cambria"/>
                <a:ea typeface="Cambria"/>
                <a:cs typeface="Cambria"/>
                <a:sym typeface="Cambria"/>
              </a:defRPr>
            </a:pPr>
            <a:r>
              <a:t>loda il tuo Dio, Sion,</a:t>
            </a:r>
          </a:p>
          <a:p>
            <a:pPr lvl="1">
              <a:defRPr sz="3800">
                <a:latin typeface="Cambria"/>
                <a:ea typeface="Cambria"/>
                <a:cs typeface="Cambria"/>
                <a:sym typeface="Cambria"/>
              </a:defRPr>
            </a:pPr>
            <a:r>
              <a:t>perché ha rinforzato le sbarre delle tue porte,</a:t>
            </a:r>
          </a:p>
          <a:p>
            <a:pPr lvl="1">
              <a:defRPr sz="3800">
                <a:latin typeface="Cambria"/>
                <a:ea typeface="Cambria"/>
                <a:cs typeface="Cambria"/>
                <a:sym typeface="Cambria"/>
              </a:defRPr>
            </a:pPr>
            <a:r>
              <a:t>in mezzo a te ha benedetto i tuoi figli.</a:t>
            </a:r>
          </a:p>
          <a:p>
            <a:pPr lvl="1">
              <a:defRPr sz="3800">
                <a:latin typeface="Cambria"/>
                <a:ea typeface="Cambria"/>
                <a:cs typeface="Cambria"/>
                <a:sym typeface="Cambria"/>
              </a:defRPr>
            </a:pPr>
          </a:p>
          <a:p>
            <a:pPr lvl="1">
              <a:defRPr b="1" sz="3800">
                <a:latin typeface="Cambria"/>
                <a:ea typeface="Cambria"/>
                <a:cs typeface="Cambria"/>
                <a:sym typeface="Cambria"/>
              </a:defRPr>
            </a:pPr>
            <a:r>
              <a:t>Rit.  Loda il Signore, Gerusalemme.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61;p14"/>
          <p:cNvSpPr txBox="1"/>
          <p:nvPr>
            <p:ph type="ctrTitle"/>
          </p:nvPr>
        </p:nvSpPr>
        <p:spPr>
          <a:xfrm>
            <a:off x="654075" y="0"/>
            <a:ext cx="7878899" cy="514350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lvl="1">
              <a:defRPr sz="3800">
                <a:latin typeface="Cambria"/>
                <a:ea typeface="Cambria"/>
                <a:cs typeface="Cambria"/>
                <a:sym typeface="Cambria"/>
              </a:defRPr>
            </a:pPr>
            <a:r>
              <a:t>Egli mette pace nei tuoi confini</a:t>
            </a:r>
          </a:p>
          <a:p>
            <a:pPr lvl="1">
              <a:defRPr sz="3800">
                <a:latin typeface="Cambria"/>
                <a:ea typeface="Cambria"/>
                <a:cs typeface="Cambria"/>
                <a:sym typeface="Cambria"/>
              </a:defRPr>
            </a:pPr>
            <a:r>
              <a:t>e ti sazia con fiore di frumento.</a:t>
            </a:r>
          </a:p>
          <a:p>
            <a:pPr lvl="1">
              <a:defRPr sz="3800">
                <a:latin typeface="Cambria"/>
                <a:ea typeface="Cambria"/>
                <a:cs typeface="Cambria"/>
                <a:sym typeface="Cambria"/>
              </a:defRPr>
            </a:pPr>
            <a:r>
              <a:t>Manda sulla terra il suo messaggio:</a:t>
            </a:r>
          </a:p>
          <a:p>
            <a:pPr lvl="1">
              <a:defRPr sz="3800">
                <a:latin typeface="Cambria"/>
                <a:ea typeface="Cambria"/>
                <a:cs typeface="Cambria"/>
                <a:sym typeface="Cambria"/>
              </a:defRPr>
            </a:pPr>
            <a:r>
              <a:t>la sua parola corre veloce.</a:t>
            </a:r>
          </a:p>
          <a:p>
            <a:pPr lvl="1">
              <a:defRPr sz="3800">
                <a:latin typeface="Cambria"/>
                <a:ea typeface="Cambria"/>
                <a:cs typeface="Cambria"/>
                <a:sym typeface="Cambria"/>
              </a:defRPr>
            </a:pPr>
          </a:p>
          <a:p>
            <a:pPr lvl="1">
              <a:defRPr b="1" sz="3800">
                <a:latin typeface="Cambria"/>
                <a:ea typeface="Cambria"/>
                <a:cs typeface="Cambria"/>
                <a:sym typeface="Cambria"/>
              </a:defRPr>
            </a:pPr>
            <a:r>
              <a:t>Rit.  Loda il Signore, Gerusalemme.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61;p14"/>
          <p:cNvSpPr txBox="1"/>
          <p:nvPr>
            <p:ph type="ctrTitle"/>
          </p:nvPr>
        </p:nvSpPr>
        <p:spPr>
          <a:xfrm>
            <a:off x="654075" y="0"/>
            <a:ext cx="7878899" cy="514350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lvl="1">
              <a:defRPr sz="3800">
                <a:latin typeface="Cambria"/>
                <a:ea typeface="Cambria"/>
                <a:cs typeface="Cambria"/>
                <a:sym typeface="Cambria"/>
              </a:defRPr>
            </a:pPr>
            <a:r>
              <a:t>Annuncia a Giacobbe la sua parola,</a:t>
            </a:r>
          </a:p>
          <a:p>
            <a:pPr lvl="1">
              <a:defRPr sz="3800">
                <a:latin typeface="Cambria"/>
                <a:ea typeface="Cambria"/>
                <a:cs typeface="Cambria"/>
                <a:sym typeface="Cambria"/>
              </a:defRPr>
            </a:pPr>
            <a:r>
              <a:t>i suoi decreti e i suoi giudizi a Israele.</a:t>
            </a:r>
          </a:p>
          <a:p>
            <a:pPr lvl="1">
              <a:defRPr sz="3800">
                <a:latin typeface="Cambria"/>
                <a:ea typeface="Cambria"/>
                <a:cs typeface="Cambria"/>
                <a:sym typeface="Cambria"/>
              </a:defRPr>
            </a:pPr>
            <a:r>
              <a:t>Così non ha fatto con </a:t>
            </a:r>
          </a:p>
          <a:p>
            <a:pPr lvl="1">
              <a:defRPr sz="3800">
                <a:latin typeface="Cambria"/>
                <a:ea typeface="Cambria"/>
                <a:cs typeface="Cambria"/>
                <a:sym typeface="Cambria"/>
              </a:defRPr>
            </a:pPr>
            <a:r>
              <a:t>nessun’altra nazione,</a:t>
            </a:r>
          </a:p>
          <a:p>
            <a:pPr lvl="1">
              <a:defRPr sz="3800">
                <a:latin typeface="Cambria"/>
                <a:ea typeface="Cambria"/>
                <a:cs typeface="Cambria"/>
                <a:sym typeface="Cambria"/>
              </a:defRPr>
            </a:pPr>
            <a:r>
              <a:t>non ha fatto conoscere loro i suoi giudizi.</a:t>
            </a:r>
          </a:p>
          <a:p>
            <a:pPr lvl="1">
              <a:defRPr sz="3800">
                <a:latin typeface="Cambria"/>
                <a:ea typeface="Cambria"/>
                <a:cs typeface="Cambria"/>
                <a:sym typeface="Cambria"/>
              </a:defRPr>
            </a:pPr>
          </a:p>
          <a:p>
            <a:pPr lvl="1">
              <a:defRPr b="1" sz="3800">
                <a:latin typeface="Cambria"/>
                <a:ea typeface="Cambria"/>
                <a:cs typeface="Cambria"/>
                <a:sym typeface="Cambria"/>
              </a:defRPr>
            </a:pPr>
            <a:r>
              <a:t>Rit.  Loda il Signore, Gerusalemme.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212121"/>
      </a:dk1>
      <a:lt1>
        <a:srgbClr val="FFFFFF"/>
      </a:lt1>
      <a:dk2>
        <a:srgbClr val="A7A7A7"/>
      </a:dk2>
      <a:lt2>
        <a:srgbClr val="535353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0000FF"/>
      </a:hlink>
      <a:folHlink>
        <a:srgbClr val="FF00FF"/>
      </a:folHlink>
    </a:clrScheme>
    <a:fontScheme name="Simple Dark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Simple Dar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212121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0000FF"/>
      </a:hlink>
      <a:folHlink>
        <a:srgbClr val="FF00FF"/>
      </a:folHlink>
    </a:clrScheme>
    <a:fontScheme name="Simple Dark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Simple Dar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212121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